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charts/chart2.xml" ContentType="application/vnd.openxmlformats-officedocument.drawingml.chart+xml"/>
  <Override PartName="/ppt/embeddings/Microsoft_Excel_Worksheet1122.xlsx" ContentType="application/haansoftxlsx"/>
  <Override PartName="/ppt/charts/chart3.xml" ContentType="application/vnd.openxmlformats-officedocument.drawingml.chart+xml"/>
  <Override PartName="/ppt/embeddings/Microsoft_Excel_Worksheet11133.xlsx" ContentType="application/haansoftxlsx"/>
  <Override PartName="/ppt/charts/chart4.xml" ContentType="application/vnd.openxmlformats-officedocument.drawingml.chart+xml"/>
  <Override PartName="/ppt/embeddings/Microsoft_Excel_Worksheet21144.xlsx" ContentType="application/haansoftxlsx"/>
  <Override PartName="/ppt/charts/chart5.xml" ContentType="application/vnd.openxmlformats-officedocument.drawingml.chart+xml"/>
  <Override PartName="/ppt/embeddings/Microsoft_Excel_Worksheet31155.xlsx" ContentType="application/haansoftxlsx"/>
  <Override PartName="/ppt/charts/chart6.xml" ContentType="application/vnd.openxmlformats-officedocument.drawingml.chart+xml"/>
  <Override PartName="/ppt/embeddings/Microsoft_Excel_Worksheet41166.xlsx" ContentType="application/haansoftxlsx"/>
  <Override PartName="/ppt/charts/chart7.xml" ContentType="application/vnd.openxmlformats-officedocument.drawingml.chart+xml"/>
  <Override PartName="/ppt/embeddings/Microsoft_Excel_Worksheet51177.xlsx" ContentType="application/haansoftxlsx"/>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8.xml" ContentType="application/vnd.openxmlformats-officedocument.drawingml.chart+xml"/>
  <Override PartName="/ppt/embeddings/Microsoft_Excel_Worksheet2288.xlsx" ContentType="application/haansoftxlsx"/>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 id="2147483674" r:id="rId4"/>
  </p:sldMasterIdLst>
  <p:notesMasterIdLst>
    <p:notesMasterId r:id="rId54"/>
  </p:notesMasterIdLst>
  <p:sldIdLst>
    <p:sldId id="256" r:id="rId5"/>
    <p:sldId id="304" r:id="rId6"/>
    <p:sldId id="313" r:id="rId7"/>
    <p:sldId id="312" r:id="rId8"/>
    <p:sldId id="286" r:id="rId9"/>
    <p:sldId id="290" r:id="rId10"/>
    <p:sldId id="305" r:id="rId11"/>
    <p:sldId id="307" r:id="rId12"/>
    <p:sldId id="264" r:id="rId13"/>
    <p:sldId id="314" r:id="rId14"/>
    <p:sldId id="316" r:id="rId15"/>
    <p:sldId id="317" r:id="rId16"/>
    <p:sldId id="318" r:id="rId17"/>
    <p:sldId id="315" r:id="rId18"/>
    <p:sldId id="296" r:id="rId19"/>
    <p:sldId id="306" r:id="rId20"/>
    <p:sldId id="261" r:id="rId21"/>
    <p:sldId id="310" r:id="rId22"/>
    <p:sldId id="311" r:id="rId23"/>
    <p:sldId id="309" r:id="rId24"/>
    <p:sldId id="262" r:id="rId25"/>
    <p:sldId id="265" r:id="rId26"/>
    <p:sldId id="272" r:id="rId27"/>
    <p:sldId id="273" r:id="rId28"/>
    <p:sldId id="299" r:id="rId29"/>
    <p:sldId id="285" r:id="rId30"/>
    <p:sldId id="302" r:id="rId31"/>
    <p:sldId id="293" r:id="rId32"/>
    <p:sldId id="301" r:id="rId33"/>
    <p:sldId id="291" r:id="rId34"/>
    <p:sldId id="274" r:id="rId35"/>
    <p:sldId id="287" r:id="rId36"/>
    <p:sldId id="283" r:id="rId37"/>
    <p:sldId id="292" r:id="rId38"/>
    <p:sldId id="288" r:id="rId39"/>
    <p:sldId id="289" r:id="rId40"/>
    <p:sldId id="282" r:id="rId41"/>
    <p:sldId id="294" r:id="rId42"/>
    <p:sldId id="269" r:id="rId43"/>
    <p:sldId id="303" r:id="rId44"/>
    <p:sldId id="297" r:id="rId45"/>
    <p:sldId id="295" r:id="rId46"/>
    <p:sldId id="300" r:id="rId47"/>
    <p:sldId id="270" r:id="rId48"/>
    <p:sldId id="298" r:id="rId49"/>
    <p:sldId id="271" r:id="rId50"/>
    <p:sldId id="257" r:id="rId51"/>
    <p:sldId id="258" r:id="rId52"/>
    <p:sldId id="267" r:id="rId53"/>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D8DE"/>
    <a:srgbClr val="C93A37"/>
    <a:srgbClr val="550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37" autoAdjust="0"/>
    <p:restoredTop sz="94434" autoAdjust="0"/>
  </p:normalViewPr>
  <p:slideViewPr>
    <p:cSldViewPr>
      <p:cViewPr>
        <p:scale>
          <a:sx n="100" d="100"/>
          <a:sy n="100" d="100"/>
        </p:scale>
        <p:origin x="7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1" Type="http://schemas.openxmlformats.org/officeDocument/2006/relationships/package" Target="../embeddings/Feuille_de_calcul_Microsoft_Excel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12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113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2114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3115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4116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5117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228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290487608145588E-2"/>
          <c:y val="5.7022637795275589E-2"/>
          <c:w val="0.83759195610226722"/>
          <c:h val="0.984375"/>
        </c:manualLayout>
      </c:layout>
      <c:pieChart>
        <c:varyColors val="1"/>
        <c:ser>
          <c:idx val="0"/>
          <c:order val="0"/>
          <c:tx>
            <c:strRef>
              <c:f>Sheet1!$B$1</c:f>
              <c:strCache>
                <c:ptCount val="1"/>
                <c:pt idx="0">
                  <c:v>Sales</c:v>
                </c:pt>
              </c:strCache>
            </c:strRef>
          </c:tx>
          <c:spPr>
            <a:solidFill>
              <a:schemeClr val="accent1">
                <a:lumMod val="50000"/>
              </a:schemeClr>
            </a:solidFill>
          </c:spPr>
          <c:dPt>
            <c:idx val="0"/>
            <c:bubble3D val="0"/>
            <c:spPr>
              <a:solidFill>
                <a:schemeClr val="tx2">
                  <a:lumMod val="60000"/>
                  <a:lumOff val="40000"/>
                </a:schemeClr>
              </a:solidFill>
            </c:spPr>
            <c:extLst xmlns:c16r2="http://schemas.microsoft.com/office/drawing/2015/06/chart">
              <c:ext xmlns:c16="http://schemas.microsoft.com/office/drawing/2014/chart" uri="{C3380CC4-5D6E-409C-BE32-E72D297353CC}">
                <c16:uniqueId val="{00000001-A797-4386-9FD8-3CF02F5A4458}"/>
              </c:ext>
            </c:extLst>
          </c:dPt>
          <c:dPt>
            <c:idx val="1"/>
            <c:bubble3D val="0"/>
            <c:extLst xmlns:c16r2="http://schemas.microsoft.com/office/drawing/2015/06/chart">
              <c:ext xmlns:c16="http://schemas.microsoft.com/office/drawing/2014/chart" uri="{C3380CC4-5D6E-409C-BE32-E72D297353CC}">
                <c16:uniqueId val="{00000003-A797-4386-9FD8-3CF02F5A4458}"/>
              </c:ext>
            </c:extLst>
          </c:dPt>
          <c:dPt>
            <c:idx val="2"/>
            <c:bubble3D val="0"/>
            <c:spPr>
              <a:solidFill>
                <a:srgbClr val="00B050"/>
              </a:solidFill>
            </c:spPr>
            <c:extLst xmlns:c16r2="http://schemas.microsoft.com/office/drawing/2015/06/chart">
              <c:ext xmlns:c16="http://schemas.microsoft.com/office/drawing/2014/chart" uri="{C3380CC4-5D6E-409C-BE32-E72D297353CC}">
                <c16:uniqueId val="{00000005-A797-4386-9FD8-3CF02F5A4458}"/>
              </c:ext>
            </c:extLst>
          </c:dPt>
          <c:dPt>
            <c:idx val="3"/>
            <c:bubble3D val="0"/>
            <c:spPr>
              <a:solidFill>
                <a:srgbClr val="85D8DE"/>
              </a:solidFill>
            </c:spPr>
            <c:extLst xmlns:c16r2="http://schemas.microsoft.com/office/drawing/2015/06/chart">
              <c:ext xmlns:c16="http://schemas.microsoft.com/office/drawing/2014/chart" uri="{C3380CC4-5D6E-409C-BE32-E72D297353CC}">
                <c16:uniqueId val="{00000007-A797-4386-9FD8-3CF02F5A445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35</c:v>
                </c:pt>
                <c:pt idx="1">
                  <c:v>25</c:v>
                </c:pt>
                <c:pt idx="2">
                  <c:v>20</c:v>
                </c:pt>
                <c:pt idx="3">
                  <c:v>15</c:v>
                </c:pt>
              </c:numCache>
            </c:numRef>
          </c:val>
          <c:extLst xmlns:c16r2="http://schemas.microsoft.com/office/drawing/2015/06/chart">
            <c:ext xmlns:c16="http://schemas.microsoft.com/office/drawing/2014/chart" uri="{C3380CC4-5D6E-409C-BE32-E72D297353CC}">
              <c16:uniqueId val="{00000008-A797-4386-9FD8-3CF02F5A4458}"/>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fr-F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extLst xmlns:c16r2="http://schemas.microsoft.com/office/drawing/2015/06/chart">
              <c:ext xmlns:c16="http://schemas.microsoft.com/office/drawing/2014/chart" uri="{C3380CC4-5D6E-409C-BE32-E72D297353CC}">
                <c16:uniqueId val="{00000001-AC5C-4751-97F9-8F5482ED40E7}"/>
              </c:ext>
            </c:extLst>
          </c:dPt>
          <c:dPt>
            <c:idx val="1"/>
            <c:bubble3D val="0"/>
            <c:spPr>
              <a:solidFill>
                <a:schemeClr val="accent2">
                  <a:lumMod val="75000"/>
                </a:schemeClr>
              </a:solidFill>
            </c:spPr>
            <c:extLst xmlns:c16r2="http://schemas.microsoft.com/office/drawing/2015/06/chart">
              <c:ext xmlns:c16="http://schemas.microsoft.com/office/drawing/2014/chart" uri="{C3380CC4-5D6E-409C-BE32-E72D297353CC}">
                <c16:uniqueId val="{00000003-AC5C-4751-97F9-8F5482ED40E7}"/>
              </c:ext>
            </c:extLst>
          </c:dPt>
          <c:dPt>
            <c:idx val="2"/>
            <c:bubble3D val="0"/>
            <c:spPr>
              <a:solidFill>
                <a:schemeClr val="accent3">
                  <a:lumMod val="50000"/>
                </a:schemeClr>
              </a:solidFill>
            </c:spPr>
            <c:extLst xmlns:c16r2="http://schemas.microsoft.com/office/drawing/2015/06/chart">
              <c:ext xmlns:c16="http://schemas.microsoft.com/office/drawing/2014/chart" uri="{C3380CC4-5D6E-409C-BE32-E72D297353CC}">
                <c16:uniqueId val="{00000005-AC5C-4751-97F9-8F5482ED40E7}"/>
              </c:ext>
            </c:extLst>
          </c:dPt>
          <c:cat>
            <c:strRef>
              <c:f>Sheet1!$A$2:$A$4</c:f>
              <c:strCache>
                <c:ptCount val="3"/>
                <c:pt idx="0">
                  <c:v>1st Qtr</c:v>
                </c:pt>
                <c:pt idx="1">
                  <c:v>2nd Qtr</c:v>
                </c:pt>
                <c:pt idx="2">
                  <c:v>3rd Qtr</c:v>
                </c:pt>
              </c:strCache>
            </c:strRef>
          </c:cat>
          <c:val>
            <c:numRef>
              <c:f>Sheet1!$B$2:$B$4</c:f>
              <c:numCache>
                <c:formatCode>General</c:formatCode>
                <c:ptCount val="3"/>
                <c:pt idx="0">
                  <c:v>70</c:v>
                </c:pt>
                <c:pt idx="1">
                  <c:v>20</c:v>
                </c:pt>
                <c:pt idx="2">
                  <c:v>10</c:v>
                </c:pt>
              </c:numCache>
            </c:numRef>
          </c:val>
          <c:extLst xmlns:c16r2="http://schemas.microsoft.com/office/drawing/2015/06/chart">
            <c:ext xmlns:c16="http://schemas.microsoft.com/office/drawing/2014/chart" uri="{C3380CC4-5D6E-409C-BE32-E72D297353CC}">
              <c16:uniqueId val="{00000006-AC5C-4751-97F9-8F5482ED40E7}"/>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fr-F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noFill/>
            </c:spPr>
            <c:extLst xmlns:c16r2="http://schemas.microsoft.com/office/drawing/2015/06/chart">
              <c:ext xmlns:c16="http://schemas.microsoft.com/office/drawing/2014/chart" uri="{C3380CC4-5D6E-409C-BE32-E72D297353CC}">
                <c16:uniqueId val="{00000001-DBBA-404A-9CFB-157E03E46893}"/>
              </c:ext>
            </c:extLst>
          </c:dPt>
          <c:dPt>
            <c:idx val="1"/>
            <c:bubble3D val="0"/>
            <c:spPr>
              <a:solidFill>
                <a:schemeClr val="accent2"/>
              </a:solidFill>
            </c:spPr>
            <c:extLst xmlns:c16r2="http://schemas.microsoft.com/office/drawing/2015/06/chart">
              <c:ext xmlns:c16="http://schemas.microsoft.com/office/drawing/2014/chart" uri="{C3380CC4-5D6E-409C-BE32-E72D297353CC}">
                <c16:uniqueId val="{00000003-DBBA-404A-9CFB-157E03E46893}"/>
              </c:ext>
            </c:extLst>
          </c:dPt>
          <c:cat>
            <c:strRef>
              <c:f>Sheet1!$A$2:$A$3</c:f>
              <c:strCache>
                <c:ptCount val="2"/>
                <c:pt idx="0">
                  <c:v>1st Qtr</c:v>
                </c:pt>
                <c:pt idx="1">
                  <c:v>2nd Qtr</c:v>
                </c:pt>
              </c:strCache>
            </c:strRef>
          </c:cat>
          <c:val>
            <c:numRef>
              <c:f>Sheet1!$B$2:$B$3</c:f>
              <c:numCache>
                <c:formatCode>General</c:formatCode>
                <c:ptCount val="2"/>
                <c:pt idx="0">
                  <c:v>40</c:v>
                </c:pt>
                <c:pt idx="1">
                  <c:v>60</c:v>
                </c:pt>
              </c:numCache>
            </c:numRef>
          </c:val>
          <c:extLst xmlns:c16r2="http://schemas.microsoft.com/office/drawing/2015/06/chart">
            <c:ext xmlns:c16="http://schemas.microsoft.com/office/drawing/2014/chart" uri="{C3380CC4-5D6E-409C-BE32-E72D297353CC}">
              <c16:uniqueId val="{00000004-DBBA-404A-9CFB-157E03E46893}"/>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fr-F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chemeClr val="tx1">
                <a:lumMod val="75000"/>
                <a:lumOff val="25000"/>
              </a:schemeClr>
            </a:solidFill>
          </c:spPr>
          <c:invertIfNegative val="0"/>
          <c:dPt>
            <c:idx val="0"/>
            <c:invertIfNegative val="0"/>
            <c:bubble3D val="0"/>
            <c:spPr>
              <a:solidFill>
                <a:schemeClr val="accent3"/>
              </a:solidFill>
            </c:spPr>
            <c:extLst xmlns:c16r2="http://schemas.microsoft.com/office/drawing/2015/06/chart">
              <c:ext xmlns:c16="http://schemas.microsoft.com/office/drawing/2014/chart" uri="{C3380CC4-5D6E-409C-BE32-E72D297353CC}">
                <c16:uniqueId val="{00000006-5454-4B64-8CDA-C2F1E5433F0B}"/>
              </c:ext>
            </c:extLst>
          </c:dPt>
          <c:dPt>
            <c:idx val="1"/>
            <c:invertIfNegative val="0"/>
            <c:bubble3D val="0"/>
            <c:spPr>
              <a:solidFill>
                <a:schemeClr val="accent4"/>
              </a:solidFill>
            </c:spPr>
            <c:extLst xmlns:c16r2="http://schemas.microsoft.com/office/drawing/2015/06/chart">
              <c:ext xmlns:c16="http://schemas.microsoft.com/office/drawing/2014/chart" uri="{C3380CC4-5D6E-409C-BE32-E72D297353CC}">
                <c16:uniqueId val="{00000005-5454-4B64-8CDA-C2F1E5433F0B}"/>
              </c:ext>
            </c:extLst>
          </c:dPt>
          <c:dPt>
            <c:idx val="2"/>
            <c:invertIfNegative val="0"/>
            <c:bubble3D val="0"/>
            <c:spPr>
              <a:solidFill>
                <a:schemeClr val="accent1"/>
              </a:solidFill>
            </c:spPr>
            <c:extLst xmlns:c16r2="http://schemas.microsoft.com/office/drawing/2015/06/chart">
              <c:ext xmlns:c16="http://schemas.microsoft.com/office/drawing/2014/chart" uri="{C3380CC4-5D6E-409C-BE32-E72D297353CC}">
                <c16:uniqueId val="{00000001-5454-4B64-8CDA-C2F1E5433F0B}"/>
              </c:ext>
            </c:extLst>
          </c:dPt>
          <c:dPt>
            <c:idx val="3"/>
            <c:invertIfNegative val="0"/>
            <c:bubble3D val="0"/>
            <c:spPr>
              <a:solidFill>
                <a:schemeClr val="accent2"/>
              </a:solidFill>
            </c:spPr>
            <c:extLst xmlns:c16r2="http://schemas.microsoft.com/office/drawing/2015/06/chart">
              <c:ext xmlns:c16="http://schemas.microsoft.com/office/drawing/2014/chart" uri="{C3380CC4-5D6E-409C-BE32-E72D297353CC}">
                <c16:uniqueId val="{00000004-5454-4B64-8CDA-C2F1E5433F0B}"/>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70</c:v>
                </c:pt>
                <c:pt idx="1">
                  <c:v>35</c:v>
                </c:pt>
                <c:pt idx="2">
                  <c:v>80</c:v>
                </c:pt>
                <c:pt idx="3">
                  <c:v>60</c:v>
                </c:pt>
              </c:numCache>
            </c:numRef>
          </c:val>
          <c:extLst xmlns:c16r2="http://schemas.microsoft.com/office/drawing/2015/06/chart">
            <c:ext xmlns:c16="http://schemas.microsoft.com/office/drawing/2014/chart" uri="{C3380CC4-5D6E-409C-BE32-E72D297353CC}">
              <c16:uniqueId val="{00000002-5454-4B64-8CDA-C2F1E5433F0B}"/>
            </c:ext>
          </c:extLst>
        </c:ser>
        <c:ser>
          <c:idx val="1"/>
          <c:order val="1"/>
          <c:tx>
            <c:strRef>
              <c:f>Sheet1!$C$1</c:f>
              <c:strCache>
                <c:ptCount val="1"/>
                <c:pt idx="0">
                  <c:v>Series 2</c:v>
                </c:pt>
              </c:strCache>
            </c:strRef>
          </c:tx>
          <c:spPr>
            <a:solidFill>
              <a:schemeClr val="bg1">
                <a:lumMod val="85000"/>
              </a:schemeClr>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30</c:v>
                </c:pt>
                <c:pt idx="1">
                  <c:v>65</c:v>
                </c:pt>
                <c:pt idx="2">
                  <c:v>20</c:v>
                </c:pt>
                <c:pt idx="3">
                  <c:v>40</c:v>
                </c:pt>
              </c:numCache>
            </c:numRef>
          </c:val>
          <c:extLst xmlns:c16r2="http://schemas.microsoft.com/office/drawing/2015/06/chart">
            <c:ext xmlns:c16="http://schemas.microsoft.com/office/drawing/2014/chart" uri="{C3380CC4-5D6E-409C-BE32-E72D297353CC}">
              <c16:uniqueId val="{00000003-5454-4B64-8CDA-C2F1E5433F0B}"/>
            </c:ext>
          </c:extLst>
        </c:ser>
        <c:dLbls>
          <c:showLegendKey val="0"/>
          <c:showVal val="0"/>
          <c:showCatName val="0"/>
          <c:showSerName val="0"/>
          <c:showPercent val="0"/>
          <c:showBubbleSize val="0"/>
        </c:dLbls>
        <c:gapWidth val="157"/>
        <c:overlap val="100"/>
        <c:axId val="1041645696"/>
        <c:axId val="1041635904"/>
      </c:barChart>
      <c:catAx>
        <c:axId val="1041645696"/>
        <c:scaling>
          <c:orientation val="minMax"/>
        </c:scaling>
        <c:delete val="1"/>
        <c:axPos val="l"/>
        <c:numFmt formatCode="General" sourceLinked="0"/>
        <c:majorTickMark val="out"/>
        <c:minorTickMark val="none"/>
        <c:tickLblPos val="nextTo"/>
        <c:crossAx val="1041635904"/>
        <c:crosses val="autoZero"/>
        <c:auto val="1"/>
        <c:lblAlgn val="ctr"/>
        <c:lblOffset val="100"/>
        <c:noMultiLvlLbl val="0"/>
      </c:catAx>
      <c:valAx>
        <c:axId val="1041635904"/>
        <c:scaling>
          <c:orientation val="minMax"/>
        </c:scaling>
        <c:delete val="1"/>
        <c:axPos val="b"/>
        <c:majorGridlines>
          <c:spPr>
            <a:ln>
              <a:noFill/>
            </a:ln>
          </c:spPr>
        </c:majorGridlines>
        <c:numFmt formatCode="0%" sourceLinked="1"/>
        <c:majorTickMark val="out"/>
        <c:minorTickMark val="none"/>
        <c:tickLblPos val="nextTo"/>
        <c:crossAx val="1041645696"/>
        <c:crosses val="autoZero"/>
        <c:crossBetween val="between"/>
      </c:valAx>
    </c:plotArea>
    <c:plotVisOnly val="1"/>
    <c:dispBlanksAs val="gap"/>
    <c:showDLblsOverMax val="0"/>
  </c:chart>
  <c:txPr>
    <a:bodyPr/>
    <a:lstStyle/>
    <a:p>
      <a:pPr>
        <a:defRPr sz="1800"/>
      </a:pPr>
      <a:endParaRPr lang="fr-F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noFill/>
            </c:spPr>
            <c:extLst xmlns:c16r2="http://schemas.microsoft.com/office/drawing/2015/06/chart">
              <c:ext xmlns:c16="http://schemas.microsoft.com/office/drawing/2014/chart" uri="{C3380CC4-5D6E-409C-BE32-E72D297353CC}">
                <c16:uniqueId val="{00000001-69FD-40F4-B6C7-8431FAD5AC81}"/>
              </c:ext>
            </c:extLst>
          </c:dPt>
          <c:dPt>
            <c:idx val="1"/>
            <c:bubble3D val="0"/>
            <c:spPr>
              <a:solidFill>
                <a:schemeClr val="accent1"/>
              </a:solidFill>
            </c:spPr>
            <c:extLst xmlns:c16r2="http://schemas.microsoft.com/office/drawing/2015/06/chart">
              <c:ext xmlns:c16="http://schemas.microsoft.com/office/drawing/2014/chart" uri="{C3380CC4-5D6E-409C-BE32-E72D297353CC}">
                <c16:uniqueId val="{00000003-69FD-40F4-B6C7-8431FAD5AC81}"/>
              </c:ext>
            </c:extLst>
          </c:dPt>
          <c:cat>
            <c:strRef>
              <c:f>Sheet1!$A$2:$A$3</c:f>
              <c:strCache>
                <c:ptCount val="2"/>
                <c:pt idx="0">
                  <c:v>1st Qtr</c:v>
                </c:pt>
                <c:pt idx="1">
                  <c:v>2nd Qtr</c:v>
                </c:pt>
              </c:strCache>
            </c:strRef>
          </c:cat>
          <c:val>
            <c:numRef>
              <c:f>Sheet1!$B$2:$B$3</c:f>
              <c:numCache>
                <c:formatCode>General</c:formatCode>
                <c:ptCount val="2"/>
                <c:pt idx="0">
                  <c:v>20</c:v>
                </c:pt>
                <c:pt idx="1">
                  <c:v>80</c:v>
                </c:pt>
              </c:numCache>
            </c:numRef>
          </c:val>
          <c:extLst xmlns:c16r2="http://schemas.microsoft.com/office/drawing/2015/06/chart">
            <c:ext xmlns:c16="http://schemas.microsoft.com/office/drawing/2014/chart" uri="{C3380CC4-5D6E-409C-BE32-E72D297353CC}">
              <c16:uniqueId val="{00000004-69FD-40F4-B6C7-8431FAD5AC81}"/>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fr-F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noFill/>
            </c:spPr>
            <c:extLst xmlns:c16r2="http://schemas.microsoft.com/office/drawing/2015/06/chart">
              <c:ext xmlns:c16="http://schemas.microsoft.com/office/drawing/2014/chart" uri="{C3380CC4-5D6E-409C-BE32-E72D297353CC}">
                <c16:uniqueId val="{00000001-C803-499D-8F77-E733B18544F6}"/>
              </c:ext>
            </c:extLst>
          </c:dPt>
          <c:dPt>
            <c:idx val="1"/>
            <c:bubble3D val="0"/>
            <c:spPr>
              <a:solidFill>
                <a:schemeClr val="accent4"/>
              </a:solidFill>
            </c:spPr>
            <c:extLst xmlns:c16r2="http://schemas.microsoft.com/office/drawing/2015/06/chart">
              <c:ext xmlns:c16="http://schemas.microsoft.com/office/drawing/2014/chart" uri="{C3380CC4-5D6E-409C-BE32-E72D297353CC}">
                <c16:uniqueId val="{00000003-C803-499D-8F77-E733B18544F6}"/>
              </c:ext>
            </c:extLst>
          </c:dPt>
          <c:cat>
            <c:strRef>
              <c:f>Sheet1!$A$2:$A$3</c:f>
              <c:strCache>
                <c:ptCount val="2"/>
                <c:pt idx="0">
                  <c:v>1st Qtr</c:v>
                </c:pt>
                <c:pt idx="1">
                  <c:v>2nd Qtr</c:v>
                </c:pt>
              </c:strCache>
            </c:strRef>
          </c:cat>
          <c:val>
            <c:numRef>
              <c:f>Sheet1!$B$2:$B$3</c:f>
              <c:numCache>
                <c:formatCode>General</c:formatCode>
                <c:ptCount val="2"/>
                <c:pt idx="0">
                  <c:v>65</c:v>
                </c:pt>
                <c:pt idx="1">
                  <c:v>35</c:v>
                </c:pt>
              </c:numCache>
            </c:numRef>
          </c:val>
          <c:extLst xmlns:c16r2="http://schemas.microsoft.com/office/drawing/2015/06/chart">
            <c:ext xmlns:c16="http://schemas.microsoft.com/office/drawing/2014/chart" uri="{C3380CC4-5D6E-409C-BE32-E72D297353CC}">
              <c16:uniqueId val="{00000004-C803-499D-8F77-E733B18544F6}"/>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fr-F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noFill/>
            </c:spPr>
            <c:extLst xmlns:c16r2="http://schemas.microsoft.com/office/drawing/2015/06/chart">
              <c:ext xmlns:c16="http://schemas.microsoft.com/office/drawing/2014/chart" uri="{C3380CC4-5D6E-409C-BE32-E72D297353CC}">
                <c16:uniqueId val="{00000001-0E06-42D2-B8A0-09A7573E5DB7}"/>
              </c:ext>
            </c:extLst>
          </c:dPt>
          <c:dPt>
            <c:idx val="1"/>
            <c:bubble3D val="0"/>
            <c:spPr>
              <a:solidFill>
                <a:schemeClr val="accent3"/>
              </a:solidFill>
            </c:spPr>
            <c:extLst xmlns:c16r2="http://schemas.microsoft.com/office/drawing/2015/06/chart">
              <c:ext xmlns:c16="http://schemas.microsoft.com/office/drawing/2014/chart" uri="{C3380CC4-5D6E-409C-BE32-E72D297353CC}">
                <c16:uniqueId val="{00000003-0E06-42D2-B8A0-09A7573E5DB7}"/>
              </c:ext>
            </c:extLst>
          </c:dPt>
          <c:cat>
            <c:strRef>
              <c:f>Sheet1!$A$2:$A$3</c:f>
              <c:strCache>
                <c:ptCount val="2"/>
                <c:pt idx="0">
                  <c:v>1st Qtr</c:v>
                </c:pt>
                <c:pt idx="1">
                  <c:v>2nd Qtr</c:v>
                </c:pt>
              </c:strCache>
            </c:strRef>
          </c:cat>
          <c:val>
            <c:numRef>
              <c:f>Sheet1!$B$2:$B$3</c:f>
              <c:numCache>
                <c:formatCode>General</c:formatCode>
                <c:ptCount val="2"/>
                <c:pt idx="0">
                  <c:v>30</c:v>
                </c:pt>
                <c:pt idx="1">
                  <c:v>70</c:v>
                </c:pt>
              </c:numCache>
            </c:numRef>
          </c:val>
          <c:extLst xmlns:c16r2="http://schemas.microsoft.com/office/drawing/2015/06/chart">
            <c:ext xmlns:c16="http://schemas.microsoft.com/office/drawing/2014/chart" uri="{C3380CC4-5D6E-409C-BE32-E72D297353CC}">
              <c16:uniqueId val="{00000004-0E06-42D2-B8A0-09A7573E5DB7}"/>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fr-F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2916666666666665E-2"/>
          <c:y val="0"/>
          <c:w val="0.95416666666666672"/>
          <c:h val="0.99582939534113901"/>
        </c:manualLayout>
      </c:layout>
      <c:barChart>
        <c:barDir val="bar"/>
        <c:grouping val="percentStacked"/>
        <c:varyColors val="0"/>
        <c:ser>
          <c:idx val="0"/>
          <c:order val="0"/>
          <c:tx>
            <c:strRef>
              <c:f>Sheet1!$B$1</c:f>
              <c:strCache>
                <c:ptCount val="1"/>
                <c:pt idx="0">
                  <c:v>Series 1</c:v>
                </c:pt>
              </c:strCache>
            </c:strRef>
          </c:tx>
          <c:spPr>
            <a:solidFill>
              <a:schemeClr val="accent1"/>
            </a:solidFill>
          </c:spPr>
          <c:invertIfNegative val="0"/>
          <c:dPt>
            <c:idx val="0"/>
            <c:invertIfNegative val="0"/>
            <c:bubble3D val="0"/>
            <c:spPr>
              <a:solidFill>
                <a:schemeClr val="accent1">
                  <a:lumMod val="60000"/>
                  <a:lumOff val="40000"/>
                </a:schemeClr>
              </a:solidFill>
            </c:spPr>
            <c:extLst xmlns:c16r2="http://schemas.microsoft.com/office/drawing/2015/06/chart">
              <c:ext xmlns:c16="http://schemas.microsoft.com/office/drawing/2014/chart" uri="{C3380CC4-5D6E-409C-BE32-E72D297353CC}">
                <c16:uniqueId val="{00000001-E964-4198-A073-5382A12F6206}"/>
              </c:ext>
            </c:extLst>
          </c:dPt>
          <c:cat>
            <c:strRef>
              <c:f>Sheet1!$A$2</c:f>
              <c:strCache>
                <c:ptCount val="1"/>
                <c:pt idx="0">
                  <c:v>Category 1</c:v>
                </c:pt>
              </c:strCache>
            </c:strRef>
          </c:cat>
          <c:val>
            <c:numRef>
              <c:f>Sheet1!$B$2</c:f>
              <c:numCache>
                <c:formatCode>General</c:formatCode>
                <c:ptCount val="1"/>
                <c:pt idx="0">
                  <c:v>25</c:v>
                </c:pt>
              </c:numCache>
            </c:numRef>
          </c:val>
          <c:extLst xmlns:c16r2="http://schemas.microsoft.com/office/drawing/2015/06/chart">
            <c:ext xmlns:c16="http://schemas.microsoft.com/office/drawing/2014/chart" uri="{C3380CC4-5D6E-409C-BE32-E72D297353CC}">
              <c16:uniqueId val="{00000002-E964-4198-A073-5382A12F6206}"/>
            </c:ext>
          </c:extLst>
        </c:ser>
        <c:ser>
          <c:idx val="1"/>
          <c:order val="1"/>
          <c:tx>
            <c:strRef>
              <c:f>Sheet1!$C$1</c:f>
              <c:strCache>
                <c:ptCount val="1"/>
                <c:pt idx="0">
                  <c:v>Series 2</c:v>
                </c:pt>
              </c:strCache>
            </c:strRef>
          </c:tx>
          <c:spPr>
            <a:solidFill>
              <a:schemeClr val="accent2"/>
            </a:solidFill>
          </c:spPr>
          <c:invertIfNegative val="0"/>
          <c:dPt>
            <c:idx val="0"/>
            <c:invertIfNegative val="0"/>
            <c:bubble3D val="0"/>
            <c:extLst xmlns:c16r2="http://schemas.microsoft.com/office/drawing/2015/06/chart">
              <c:ext xmlns:c16="http://schemas.microsoft.com/office/drawing/2014/chart" uri="{C3380CC4-5D6E-409C-BE32-E72D297353CC}">
                <c16:uniqueId val="{00000003-E964-4198-A073-5382A12F6206}"/>
              </c:ext>
            </c:extLst>
          </c:dPt>
          <c:cat>
            <c:strRef>
              <c:f>Sheet1!$A$2</c:f>
              <c:strCache>
                <c:ptCount val="1"/>
                <c:pt idx="0">
                  <c:v>Category 1</c:v>
                </c:pt>
              </c:strCache>
            </c:strRef>
          </c:cat>
          <c:val>
            <c:numRef>
              <c:f>Sheet1!$C$2</c:f>
              <c:numCache>
                <c:formatCode>General</c:formatCode>
                <c:ptCount val="1"/>
                <c:pt idx="0">
                  <c:v>30</c:v>
                </c:pt>
              </c:numCache>
            </c:numRef>
          </c:val>
          <c:extLst xmlns:c16r2="http://schemas.microsoft.com/office/drawing/2015/06/chart">
            <c:ext xmlns:c16="http://schemas.microsoft.com/office/drawing/2014/chart" uri="{C3380CC4-5D6E-409C-BE32-E72D297353CC}">
              <c16:uniqueId val="{00000004-E964-4198-A073-5382A12F6206}"/>
            </c:ext>
          </c:extLst>
        </c:ser>
        <c:ser>
          <c:idx val="2"/>
          <c:order val="2"/>
          <c:tx>
            <c:strRef>
              <c:f>Sheet1!$D$1</c:f>
              <c:strCache>
                <c:ptCount val="1"/>
                <c:pt idx="0">
                  <c:v>Series 3</c:v>
                </c:pt>
              </c:strCache>
            </c:strRef>
          </c:tx>
          <c:spPr>
            <a:solidFill>
              <a:schemeClr val="accent3">
                <a:lumMod val="75000"/>
              </a:schemeClr>
            </a:solidFill>
          </c:spPr>
          <c:invertIfNegative val="0"/>
          <c:dPt>
            <c:idx val="0"/>
            <c:invertIfNegative val="0"/>
            <c:bubble3D val="0"/>
            <c:extLst xmlns:c16r2="http://schemas.microsoft.com/office/drawing/2015/06/chart">
              <c:ext xmlns:c16="http://schemas.microsoft.com/office/drawing/2014/chart" uri="{C3380CC4-5D6E-409C-BE32-E72D297353CC}">
                <c16:uniqueId val="{00000005-E964-4198-A073-5382A12F6206}"/>
              </c:ext>
            </c:extLst>
          </c:dPt>
          <c:cat>
            <c:strRef>
              <c:f>Sheet1!$A$2</c:f>
              <c:strCache>
                <c:ptCount val="1"/>
                <c:pt idx="0">
                  <c:v>Category 1</c:v>
                </c:pt>
              </c:strCache>
            </c:strRef>
          </c:cat>
          <c:val>
            <c:numRef>
              <c:f>Sheet1!$D$2</c:f>
              <c:numCache>
                <c:formatCode>General</c:formatCode>
                <c:ptCount val="1"/>
                <c:pt idx="0">
                  <c:v>15</c:v>
                </c:pt>
              </c:numCache>
            </c:numRef>
          </c:val>
          <c:extLst xmlns:c16r2="http://schemas.microsoft.com/office/drawing/2015/06/chart">
            <c:ext xmlns:c16="http://schemas.microsoft.com/office/drawing/2014/chart" uri="{C3380CC4-5D6E-409C-BE32-E72D297353CC}">
              <c16:uniqueId val="{00000006-E964-4198-A073-5382A12F6206}"/>
            </c:ext>
          </c:extLst>
        </c:ser>
        <c:ser>
          <c:idx val="3"/>
          <c:order val="3"/>
          <c:tx>
            <c:strRef>
              <c:f>Sheet1!$E$1</c:f>
              <c:strCache>
                <c:ptCount val="1"/>
                <c:pt idx="0">
                  <c:v>Series 4</c:v>
                </c:pt>
              </c:strCache>
            </c:strRef>
          </c:tx>
          <c:spPr>
            <a:solidFill>
              <a:schemeClr val="accent4">
                <a:lumMod val="50000"/>
              </a:schemeClr>
            </a:solidFill>
          </c:spPr>
          <c:invertIfNegative val="0"/>
          <c:dPt>
            <c:idx val="0"/>
            <c:invertIfNegative val="0"/>
            <c:bubble3D val="0"/>
            <c:extLst xmlns:c16r2="http://schemas.microsoft.com/office/drawing/2015/06/chart">
              <c:ext xmlns:c16="http://schemas.microsoft.com/office/drawing/2014/chart" uri="{C3380CC4-5D6E-409C-BE32-E72D297353CC}">
                <c16:uniqueId val="{00000007-E964-4198-A073-5382A12F6206}"/>
              </c:ext>
            </c:extLst>
          </c:dPt>
          <c:cat>
            <c:strRef>
              <c:f>Sheet1!$A$2</c:f>
              <c:strCache>
                <c:ptCount val="1"/>
                <c:pt idx="0">
                  <c:v>Category 1</c:v>
                </c:pt>
              </c:strCache>
            </c:strRef>
          </c:cat>
          <c:val>
            <c:numRef>
              <c:f>Sheet1!$E$2</c:f>
              <c:numCache>
                <c:formatCode>General</c:formatCode>
                <c:ptCount val="1"/>
                <c:pt idx="0">
                  <c:v>35</c:v>
                </c:pt>
              </c:numCache>
            </c:numRef>
          </c:val>
          <c:extLst xmlns:c16r2="http://schemas.microsoft.com/office/drawing/2015/06/chart">
            <c:ext xmlns:c16="http://schemas.microsoft.com/office/drawing/2014/chart" uri="{C3380CC4-5D6E-409C-BE32-E72D297353CC}">
              <c16:uniqueId val="{00000008-E964-4198-A073-5382A12F6206}"/>
            </c:ext>
          </c:extLst>
        </c:ser>
        <c:dLbls>
          <c:showLegendKey val="0"/>
          <c:showVal val="0"/>
          <c:showCatName val="0"/>
          <c:showSerName val="0"/>
          <c:showPercent val="0"/>
          <c:showBubbleSize val="0"/>
        </c:dLbls>
        <c:gapWidth val="100"/>
        <c:overlap val="100"/>
        <c:axId val="1103569456"/>
        <c:axId val="1103568912"/>
      </c:barChart>
      <c:catAx>
        <c:axId val="1103569456"/>
        <c:scaling>
          <c:orientation val="minMax"/>
        </c:scaling>
        <c:delete val="1"/>
        <c:axPos val="l"/>
        <c:numFmt formatCode="General" sourceLinked="0"/>
        <c:majorTickMark val="out"/>
        <c:minorTickMark val="none"/>
        <c:tickLblPos val="nextTo"/>
        <c:crossAx val="1103568912"/>
        <c:crosses val="autoZero"/>
        <c:auto val="1"/>
        <c:lblAlgn val="ctr"/>
        <c:lblOffset val="100"/>
        <c:noMultiLvlLbl val="0"/>
      </c:catAx>
      <c:valAx>
        <c:axId val="1103568912"/>
        <c:scaling>
          <c:orientation val="minMax"/>
        </c:scaling>
        <c:delete val="1"/>
        <c:axPos val="b"/>
        <c:numFmt formatCode="0%" sourceLinked="1"/>
        <c:majorTickMark val="out"/>
        <c:minorTickMark val="none"/>
        <c:tickLblPos val="nextTo"/>
        <c:crossAx val="1103569456"/>
        <c:crosses val="autoZero"/>
        <c:crossBetween val="between"/>
      </c:valAx>
    </c:plotArea>
    <c:plotVisOnly val="1"/>
    <c:dispBlanksAs val="gap"/>
    <c:showDLblsOverMax val="0"/>
  </c:chart>
  <c:txPr>
    <a:bodyPr/>
    <a:lstStyle/>
    <a:p>
      <a:pPr>
        <a:defRPr sz="1800"/>
      </a:pPr>
      <a:endParaRPr lang="fr-FR"/>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FD3D57-F3BB-4E5E-B091-1500A3C92E81}" type="doc">
      <dgm:prSet loTypeId="urn:microsoft.com/office/officeart/2005/8/layout/pyramid1" loCatId="pyramid" qsTypeId="urn:microsoft.com/office/officeart/2005/8/quickstyle/simple1" qsCatId="simple" csTypeId="urn:microsoft.com/office/officeart/2005/8/colors/accent1_2" csCatId="accent1" phldr="1"/>
      <dgm:spPr/>
    </dgm:pt>
    <dgm:pt modelId="{E924DC90-2427-4BE5-A522-6ACD4563EB45}">
      <dgm:prSet phldrT="[Text]" custT="1"/>
      <dgm:spPr>
        <a:solidFill>
          <a:schemeClr val="accent1">
            <a:lumMod val="50000"/>
          </a:schemeClr>
        </a:solidFill>
        <a:ln>
          <a:solidFill>
            <a:schemeClr val="bg1">
              <a:lumMod val="95000"/>
            </a:schemeClr>
          </a:solidFill>
        </a:ln>
      </dgm:spPr>
      <dgm:t>
        <a:bodyPr anchor="ctr"/>
        <a:lstStyle/>
        <a:p>
          <a:pPr algn="ctr"/>
          <a:r>
            <a:rPr lang="en-US" altLang="ko-KR" sz="1600" b="1" dirty="0">
              <a:solidFill>
                <a:schemeClr val="bg1"/>
              </a:solidFill>
              <a:latin typeface="Arial" pitchFamily="34" charset="0"/>
              <a:cs typeface="Arial" pitchFamily="34" charset="0"/>
            </a:rPr>
            <a:t>A</a:t>
          </a:r>
          <a:endParaRPr lang="en-JM" sz="1600" b="1" dirty="0">
            <a:solidFill>
              <a:schemeClr val="bg1"/>
            </a:solidFill>
            <a:latin typeface="Arial" pitchFamily="34" charset="0"/>
            <a:cs typeface="Arial" pitchFamily="34" charset="0"/>
          </a:endParaRPr>
        </a:p>
      </dgm:t>
    </dgm:pt>
    <dgm:pt modelId="{9E545862-1292-4DB6-B36C-D6247532E625}" type="parTrans" cxnId="{685D1073-2D3C-412E-A123-0EF4D596743E}">
      <dgm:prSet/>
      <dgm:spPr/>
      <dgm:t>
        <a:bodyPr/>
        <a:lstStyle/>
        <a:p>
          <a:endParaRPr lang="en-JM">
            <a:solidFill>
              <a:schemeClr val="bg1"/>
            </a:solidFill>
          </a:endParaRPr>
        </a:p>
      </dgm:t>
    </dgm:pt>
    <dgm:pt modelId="{BD5A33EB-119A-4BA7-8787-7DF55D1248BC}" type="sibTrans" cxnId="{685D1073-2D3C-412E-A123-0EF4D596743E}">
      <dgm:prSet/>
      <dgm:spPr/>
      <dgm:t>
        <a:bodyPr/>
        <a:lstStyle/>
        <a:p>
          <a:endParaRPr lang="en-JM">
            <a:solidFill>
              <a:schemeClr val="bg1"/>
            </a:solidFill>
          </a:endParaRPr>
        </a:p>
      </dgm:t>
    </dgm:pt>
    <dgm:pt modelId="{9D67B1F7-C4FF-4E1E-94F4-69209A4E7C47}">
      <dgm:prSet phldrT="[Text]" custT="1"/>
      <dgm:spPr>
        <a:solidFill>
          <a:schemeClr val="accent3"/>
        </a:solidFill>
        <a:ln>
          <a:solidFill>
            <a:schemeClr val="bg1">
              <a:lumMod val="95000"/>
            </a:schemeClr>
          </a:solidFill>
        </a:ln>
      </dgm:spPr>
      <dgm:t>
        <a:bodyPr anchor="ctr"/>
        <a:lstStyle/>
        <a:p>
          <a:pPr algn="ctr"/>
          <a:r>
            <a:rPr lang="en-US" altLang="ko-KR" sz="1600" b="1" dirty="0">
              <a:solidFill>
                <a:schemeClr val="bg1"/>
              </a:solidFill>
              <a:latin typeface="Arial" pitchFamily="34" charset="0"/>
              <a:cs typeface="Arial" pitchFamily="34" charset="0"/>
            </a:rPr>
            <a:t>C</a:t>
          </a:r>
          <a:r>
            <a:rPr lang="ko-KR" altLang="en-US" sz="1600" b="1" dirty="0">
              <a:solidFill>
                <a:schemeClr val="bg1"/>
              </a:solidFill>
              <a:latin typeface="Arial" pitchFamily="34" charset="0"/>
              <a:cs typeface="Arial" pitchFamily="34" charset="0"/>
            </a:rPr>
            <a:t> </a:t>
          </a:r>
          <a:r>
            <a:rPr lang="en-US" altLang="ko-KR" sz="1600" b="1" dirty="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BD4D3042-AB5C-4E8F-B8BE-BC3A20988EB3}" type="parTrans" cxnId="{1263D722-8372-4789-B9F5-BFD8D9C870F1}">
      <dgm:prSet/>
      <dgm:spPr/>
      <dgm:t>
        <a:bodyPr/>
        <a:lstStyle/>
        <a:p>
          <a:endParaRPr lang="en-JM">
            <a:solidFill>
              <a:schemeClr val="bg1"/>
            </a:solidFill>
          </a:endParaRPr>
        </a:p>
      </dgm:t>
    </dgm:pt>
    <dgm:pt modelId="{B379D14A-425C-47B8-B779-1E5D839E4BC8}" type="sibTrans" cxnId="{1263D722-8372-4789-B9F5-BFD8D9C870F1}">
      <dgm:prSet/>
      <dgm:spPr/>
      <dgm:t>
        <a:bodyPr/>
        <a:lstStyle/>
        <a:p>
          <a:endParaRPr lang="en-JM">
            <a:solidFill>
              <a:schemeClr val="bg1"/>
            </a:solidFill>
          </a:endParaRPr>
        </a:p>
      </dgm:t>
    </dgm:pt>
    <dgm:pt modelId="{53563D61-A301-4644-8AE7-FCAFDA9A58AB}">
      <dgm:prSet phldrT="[Text]" custT="1"/>
      <dgm:spPr>
        <a:solidFill>
          <a:schemeClr val="accent4">
            <a:lumMod val="60000"/>
            <a:lumOff val="40000"/>
          </a:schemeClr>
        </a:solidFill>
        <a:ln>
          <a:solidFill>
            <a:schemeClr val="bg1">
              <a:lumMod val="95000"/>
            </a:schemeClr>
          </a:solidFill>
        </a:ln>
      </dgm:spPr>
      <dgm:t>
        <a:bodyPr anchor="ctr"/>
        <a:lstStyle/>
        <a:p>
          <a:pPr algn="ctr"/>
          <a:r>
            <a:rPr lang="en-US" altLang="ko-KR" sz="1600" b="1" dirty="0">
              <a:solidFill>
                <a:schemeClr val="bg1"/>
              </a:solidFill>
              <a:latin typeface="Arial" pitchFamily="34" charset="0"/>
              <a:cs typeface="Arial" pitchFamily="34" charset="0"/>
            </a:rPr>
            <a:t>D</a:t>
          </a:r>
          <a:r>
            <a:rPr lang="ko-KR" altLang="en-US" sz="1600" b="1" dirty="0">
              <a:solidFill>
                <a:schemeClr val="bg1"/>
              </a:solidFill>
              <a:latin typeface="Arial" pitchFamily="34" charset="0"/>
              <a:cs typeface="Arial" pitchFamily="34" charset="0"/>
            </a:rPr>
            <a:t> </a:t>
          </a:r>
          <a:r>
            <a:rPr lang="en-US" altLang="ko-KR" sz="1600" b="1" dirty="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B60323EE-B859-4184-88BB-62221AE106AB}" type="parTrans" cxnId="{F3697A49-7026-40CE-A2B9-71761A0223E3}">
      <dgm:prSet/>
      <dgm:spPr/>
      <dgm:t>
        <a:bodyPr/>
        <a:lstStyle/>
        <a:p>
          <a:endParaRPr lang="en-JM">
            <a:solidFill>
              <a:schemeClr val="bg1"/>
            </a:solidFill>
          </a:endParaRPr>
        </a:p>
      </dgm:t>
    </dgm:pt>
    <dgm:pt modelId="{426A8813-506E-429E-87DB-53AA3F5535D1}" type="sibTrans" cxnId="{F3697A49-7026-40CE-A2B9-71761A0223E3}">
      <dgm:prSet/>
      <dgm:spPr/>
      <dgm:t>
        <a:bodyPr/>
        <a:lstStyle/>
        <a:p>
          <a:endParaRPr lang="en-JM">
            <a:solidFill>
              <a:schemeClr val="bg1"/>
            </a:solidFill>
          </a:endParaRPr>
        </a:p>
      </dgm:t>
    </dgm:pt>
    <dgm:pt modelId="{9BC44171-365F-452D-AE92-EBE2E89770BA}">
      <dgm:prSet phldrT="[Text]" custT="1"/>
      <dgm:spPr>
        <a:solidFill>
          <a:schemeClr val="accent5">
            <a:lumMod val="40000"/>
            <a:lumOff val="60000"/>
          </a:schemeClr>
        </a:solidFill>
        <a:ln>
          <a:solidFill>
            <a:schemeClr val="bg1">
              <a:lumMod val="95000"/>
            </a:schemeClr>
          </a:solidFill>
        </a:ln>
      </dgm:spPr>
      <dgm:t>
        <a:bodyPr anchor="ctr"/>
        <a:lstStyle/>
        <a:p>
          <a:pPr algn="ctr"/>
          <a:r>
            <a:rPr lang="en-US" altLang="ko-KR" sz="1600" b="1" dirty="0">
              <a:solidFill>
                <a:schemeClr val="bg1"/>
              </a:solidFill>
              <a:latin typeface="Arial" pitchFamily="34" charset="0"/>
              <a:cs typeface="Arial" pitchFamily="34" charset="0"/>
            </a:rPr>
            <a:t>E</a:t>
          </a:r>
          <a:r>
            <a:rPr lang="ko-KR" altLang="en-US" sz="1600" b="1" dirty="0">
              <a:solidFill>
                <a:schemeClr val="bg1"/>
              </a:solidFill>
              <a:latin typeface="Arial" pitchFamily="34" charset="0"/>
              <a:cs typeface="Arial" pitchFamily="34" charset="0"/>
            </a:rPr>
            <a:t> </a:t>
          </a:r>
          <a:r>
            <a:rPr lang="en-US" altLang="ko-KR" sz="1600" b="1" dirty="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7679D3FA-0101-42D1-A23D-75BD8EF1DA28}" type="parTrans" cxnId="{15D8F364-6809-49BA-A228-EAE95F4BE6B9}">
      <dgm:prSet/>
      <dgm:spPr/>
      <dgm:t>
        <a:bodyPr/>
        <a:lstStyle/>
        <a:p>
          <a:endParaRPr lang="en-JM">
            <a:solidFill>
              <a:schemeClr val="bg1"/>
            </a:solidFill>
          </a:endParaRPr>
        </a:p>
      </dgm:t>
    </dgm:pt>
    <dgm:pt modelId="{FF5F2014-EE5D-4FD1-9103-39F792365AE5}" type="sibTrans" cxnId="{15D8F364-6809-49BA-A228-EAE95F4BE6B9}">
      <dgm:prSet/>
      <dgm:spPr/>
      <dgm:t>
        <a:bodyPr/>
        <a:lstStyle/>
        <a:p>
          <a:endParaRPr lang="en-JM">
            <a:solidFill>
              <a:schemeClr val="bg1"/>
            </a:solidFill>
          </a:endParaRPr>
        </a:p>
      </dgm:t>
    </dgm:pt>
    <dgm:pt modelId="{85631E1F-364A-4A2A-9989-E896E5049557}">
      <dgm:prSet phldrT="[Text]" custT="1"/>
      <dgm:spPr>
        <a:solidFill>
          <a:schemeClr val="accent2">
            <a:lumMod val="75000"/>
          </a:schemeClr>
        </a:solidFill>
        <a:ln>
          <a:solidFill>
            <a:schemeClr val="bg1">
              <a:lumMod val="95000"/>
            </a:schemeClr>
          </a:solidFill>
        </a:ln>
      </dgm:spPr>
      <dgm:t>
        <a:bodyPr anchor="ctr"/>
        <a:lstStyle/>
        <a:p>
          <a:pPr algn="ctr"/>
          <a:r>
            <a:rPr lang="en-US" altLang="ko-KR" sz="1600" b="1" dirty="0">
              <a:solidFill>
                <a:schemeClr val="bg1"/>
              </a:solidFill>
              <a:latin typeface="Arial" pitchFamily="34" charset="0"/>
              <a:cs typeface="Arial" pitchFamily="34" charset="0"/>
            </a:rPr>
            <a:t>B</a:t>
          </a:r>
          <a:r>
            <a:rPr lang="ko-KR" altLang="en-US" sz="1600" b="1" dirty="0">
              <a:solidFill>
                <a:schemeClr val="bg1"/>
              </a:solidFill>
              <a:latin typeface="Arial" pitchFamily="34" charset="0"/>
              <a:cs typeface="Arial" pitchFamily="34" charset="0"/>
            </a:rPr>
            <a:t> </a:t>
          </a:r>
          <a:r>
            <a:rPr lang="en-US" altLang="ko-KR" sz="1600" b="1" dirty="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EBE3CA2F-C22D-4DAD-BBB2-CC29F3FBCF68}" type="parTrans" cxnId="{689B59B0-BF9D-489D-8A96-D6B2CF499ABF}">
      <dgm:prSet/>
      <dgm:spPr/>
      <dgm:t>
        <a:bodyPr/>
        <a:lstStyle/>
        <a:p>
          <a:pPr latinLnBrk="1"/>
          <a:endParaRPr lang="ko-KR" altLang="en-US"/>
        </a:p>
      </dgm:t>
    </dgm:pt>
    <dgm:pt modelId="{DC75A793-C6A2-4960-947A-450C2653BBC6}" type="sibTrans" cxnId="{689B59B0-BF9D-489D-8A96-D6B2CF499ABF}">
      <dgm:prSet/>
      <dgm:spPr/>
      <dgm:t>
        <a:bodyPr/>
        <a:lstStyle/>
        <a:p>
          <a:pPr latinLnBrk="1"/>
          <a:endParaRPr lang="ko-KR" altLang="en-US"/>
        </a:p>
      </dgm:t>
    </dgm:pt>
    <dgm:pt modelId="{6346E340-6B27-47A2-93A8-AA7F0249167F}" type="pres">
      <dgm:prSet presAssocID="{28FD3D57-F3BB-4E5E-B091-1500A3C92E81}" presName="Name0" presStyleCnt="0">
        <dgm:presLayoutVars>
          <dgm:dir/>
          <dgm:animLvl val="lvl"/>
          <dgm:resizeHandles val="exact"/>
        </dgm:presLayoutVars>
      </dgm:prSet>
      <dgm:spPr/>
    </dgm:pt>
    <dgm:pt modelId="{8351BCDF-D287-464A-AB10-4261CFFC4E79}" type="pres">
      <dgm:prSet presAssocID="{E924DC90-2427-4BE5-A522-6ACD4563EB45}" presName="Name8" presStyleCnt="0"/>
      <dgm:spPr/>
    </dgm:pt>
    <dgm:pt modelId="{864F954D-81D4-4546-B08E-448FBA7A18FE}" type="pres">
      <dgm:prSet presAssocID="{E924DC90-2427-4BE5-A522-6ACD4563EB45}" presName="level" presStyleLbl="node1" presStyleIdx="0" presStyleCnt="5" custScaleX="98552" custScaleY="139063">
        <dgm:presLayoutVars>
          <dgm:chMax val="1"/>
          <dgm:bulletEnabled val="1"/>
        </dgm:presLayoutVars>
      </dgm:prSet>
      <dgm:spPr/>
      <dgm:t>
        <a:bodyPr/>
        <a:lstStyle/>
        <a:p>
          <a:endParaRPr lang="en-US"/>
        </a:p>
      </dgm:t>
    </dgm:pt>
    <dgm:pt modelId="{A8AE7F33-3372-4D78-96A6-FD2B204E9D9D}" type="pres">
      <dgm:prSet presAssocID="{E924DC90-2427-4BE5-A522-6ACD4563EB45}" presName="levelTx" presStyleLbl="revTx" presStyleIdx="0" presStyleCnt="0">
        <dgm:presLayoutVars>
          <dgm:chMax val="1"/>
          <dgm:bulletEnabled val="1"/>
        </dgm:presLayoutVars>
      </dgm:prSet>
      <dgm:spPr/>
      <dgm:t>
        <a:bodyPr/>
        <a:lstStyle/>
        <a:p>
          <a:endParaRPr lang="en-US"/>
        </a:p>
      </dgm:t>
    </dgm:pt>
    <dgm:pt modelId="{45295FEF-34B7-47B0-80DB-E881F25871A9}" type="pres">
      <dgm:prSet presAssocID="{85631E1F-364A-4A2A-9989-E896E5049557}" presName="Name8" presStyleCnt="0"/>
      <dgm:spPr/>
    </dgm:pt>
    <dgm:pt modelId="{3CE8FECB-ADC6-4195-8C29-ECF1EEE9F8FA}" type="pres">
      <dgm:prSet presAssocID="{85631E1F-364A-4A2A-9989-E896E5049557}" presName="level" presStyleLbl="node1" presStyleIdx="1" presStyleCnt="5">
        <dgm:presLayoutVars>
          <dgm:chMax val="1"/>
          <dgm:bulletEnabled val="1"/>
        </dgm:presLayoutVars>
      </dgm:prSet>
      <dgm:spPr/>
      <dgm:t>
        <a:bodyPr/>
        <a:lstStyle/>
        <a:p>
          <a:endParaRPr lang="en-US"/>
        </a:p>
      </dgm:t>
    </dgm:pt>
    <dgm:pt modelId="{DC549F7C-7B63-4EBA-944C-0C5CAC570546}" type="pres">
      <dgm:prSet presAssocID="{85631E1F-364A-4A2A-9989-E896E5049557}" presName="levelTx" presStyleLbl="revTx" presStyleIdx="0" presStyleCnt="0">
        <dgm:presLayoutVars>
          <dgm:chMax val="1"/>
          <dgm:bulletEnabled val="1"/>
        </dgm:presLayoutVars>
      </dgm:prSet>
      <dgm:spPr/>
      <dgm:t>
        <a:bodyPr/>
        <a:lstStyle/>
        <a:p>
          <a:endParaRPr lang="en-US"/>
        </a:p>
      </dgm:t>
    </dgm:pt>
    <dgm:pt modelId="{BF7100C5-692A-476D-9242-E6DE2BFA407E}" type="pres">
      <dgm:prSet presAssocID="{9D67B1F7-C4FF-4E1E-94F4-69209A4E7C47}" presName="Name8" presStyleCnt="0"/>
      <dgm:spPr/>
    </dgm:pt>
    <dgm:pt modelId="{753AA43A-5097-42D8-A3EF-20B11215D8F3}" type="pres">
      <dgm:prSet presAssocID="{9D67B1F7-C4FF-4E1E-94F4-69209A4E7C47}" presName="level" presStyleLbl="node1" presStyleIdx="2" presStyleCnt="5">
        <dgm:presLayoutVars>
          <dgm:chMax val="1"/>
          <dgm:bulletEnabled val="1"/>
        </dgm:presLayoutVars>
      </dgm:prSet>
      <dgm:spPr/>
      <dgm:t>
        <a:bodyPr/>
        <a:lstStyle/>
        <a:p>
          <a:endParaRPr lang="en-US"/>
        </a:p>
      </dgm:t>
    </dgm:pt>
    <dgm:pt modelId="{7E617F38-6BB2-4E03-8198-FF7E7F898924}" type="pres">
      <dgm:prSet presAssocID="{9D67B1F7-C4FF-4E1E-94F4-69209A4E7C47}" presName="levelTx" presStyleLbl="revTx" presStyleIdx="0" presStyleCnt="0">
        <dgm:presLayoutVars>
          <dgm:chMax val="1"/>
          <dgm:bulletEnabled val="1"/>
        </dgm:presLayoutVars>
      </dgm:prSet>
      <dgm:spPr/>
      <dgm:t>
        <a:bodyPr/>
        <a:lstStyle/>
        <a:p>
          <a:endParaRPr lang="en-US"/>
        </a:p>
      </dgm:t>
    </dgm:pt>
    <dgm:pt modelId="{29C42FD2-6503-4F77-8487-9B33E0527141}" type="pres">
      <dgm:prSet presAssocID="{53563D61-A301-4644-8AE7-FCAFDA9A58AB}" presName="Name8" presStyleCnt="0"/>
      <dgm:spPr/>
    </dgm:pt>
    <dgm:pt modelId="{E6279944-4AC5-4561-B5D0-64EE0E57E695}" type="pres">
      <dgm:prSet presAssocID="{53563D61-A301-4644-8AE7-FCAFDA9A58AB}" presName="level" presStyleLbl="node1" presStyleIdx="3" presStyleCnt="5">
        <dgm:presLayoutVars>
          <dgm:chMax val="1"/>
          <dgm:bulletEnabled val="1"/>
        </dgm:presLayoutVars>
      </dgm:prSet>
      <dgm:spPr/>
      <dgm:t>
        <a:bodyPr/>
        <a:lstStyle/>
        <a:p>
          <a:endParaRPr lang="en-US"/>
        </a:p>
      </dgm:t>
    </dgm:pt>
    <dgm:pt modelId="{2E9D1362-172A-4369-8415-6E089FA67356}" type="pres">
      <dgm:prSet presAssocID="{53563D61-A301-4644-8AE7-FCAFDA9A58AB}" presName="levelTx" presStyleLbl="revTx" presStyleIdx="0" presStyleCnt="0">
        <dgm:presLayoutVars>
          <dgm:chMax val="1"/>
          <dgm:bulletEnabled val="1"/>
        </dgm:presLayoutVars>
      </dgm:prSet>
      <dgm:spPr/>
      <dgm:t>
        <a:bodyPr/>
        <a:lstStyle/>
        <a:p>
          <a:endParaRPr lang="en-US"/>
        </a:p>
      </dgm:t>
    </dgm:pt>
    <dgm:pt modelId="{E55855A1-EC9E-41EF-AA5C-B0A6C62BC58F}" type="pres">
      <dgm:prSet presAssocID="{9BC44171-365F-452D-AE92-EBE2E89770BA}" presName="Name8" presStyleCnt="0"/>
      <dgm:spPr/>
    </dgm:pt>
    <dgm:pt modelId="{285279A8-A2FF-4704-92DF-4753853CE322}" type="pres">
      <dgm:prSet presAssocID="{9BC44171-365F-452D-AE92-EBE2E89770BA}" presName="level" presStyleLbl="node1" presStyleIdx="4" presStyleCnt="5">
        <dgm:presLayoutVars>
          <dgm:chMax val="1"/>
          <dgm:bulletEnabled val="1"/>
        </dgm:presLayoutVars>
      </dgm:prSet>
      <dgm:spPr/>
      <dgm:t>
        <a:bodyPr/>
        <a:lstStyle/>
        <a:p>
          <a:endParaRPr lang="en-US"/>
        </a:p>
      </dgm:t>
    </dgm:pt>
    <dgm:pt modelId="{48B1057C-5EDF-4EC8-9A6B-B059EB7B0F8E}" type="pres">
      <dgm:prSet presAssocID="{9BC44171-365F-452D-AE92-EBE2E89770BA}" presName="levelTx" presStyleLbl="revTx" presStyleIdx="0" presStyleCnt="0">
        <dgm:presLayoutVars>
          <dgm:chMax val="1"/>
          <dgm:bulletEnabled val="1"/>
        </dgm:presLayoutVars>
      </dgm:prSet>
      <dgm:spPr/>
      <dgm:t>
        <a:bodyPr/>
        <a:lstStyle/>
        <a:p>
          <a:endParaRPr lang="en-US"/>
        </a:p>
      </dgm:t>
    </dgm:pt>
  </dgm:ptLst>
  <dgm:cxnLst>
    <dgm:cxn modelId="{685D1073-2D3C-412E-A123-0EF4D596743E}" srcId="{28FD3D57-F3BB-4E5E-B091-1500A3C92E81}" destId="{E924DC90-2427-4BE5-A522-6ACD4563EB45}" srcOrd="0" destOrd="0" parTransId="{9E545862-1292-4DB6-B36C-D6247532E625}" sibTransId="{BD5A33EB-119A-4BA7-8787-7DF55D1248BC}"/>
    <dgm:cxn modelId="{BD1903A1-E006-4340-B4CF-7CD782490A38}" type="presOf" srcId="{53563D61-A301-4644-8AE7-FCAFDA9A58AB}" destId="{E6279944-4AC5-4561-B5D0-64EE0E57E695}" srcOrd="0" destOrd="0" presId="urn:microsoft.com/office/officeart/2005/8/layout/pyramid1"/>
    <dgm:cxn modelId="{31A5E032-4767-484E-9516-2D6EC1BAC818}" type="presOf" srcId="{53563D61-A301-4644-8AE7-FCAFDA9A58AB}" destId="{2E9D1362-172A-4369-8415-6E089FA67356}" srcOrd="1" destOrd="0" presId="urn:microsoft.com/office/officeart/2005/8/layout/pyramid1"/>
    <dgm:cxn modelId="{66D00D19-FA9D-4051-B6B5-B80F0AC47E4A}" type="presOf" srcId="{85631E1F-364A-4A2A-9989-E896E5049557}" destId="{DC549F7C-7B63-4EBA-944C-0C5CAC570546}" srcOrd="1" destOrd="0" presId="urn:microsoft.com/office/officeart/2005/8/layout/pyramid1"/>
    <dgm:cxn modelId="{A88E4273-F7D4-48AF-943F-7FA4DF9C2606}" type="presOf" srcId="{E924DC90-2427-4BE5-A522-6ACD4563EB45}" destId="{A8AE7F33-3372-4D78-96A6-FD2B204E9D9D}" srcOrd="1" destOrd="0" presId="urn:microsoft.com/office/officeart/2005/8/layout/pyramid1"/>
    <dgm:cxn modelId="{33ED1854-A9ED-45DA-8913-7FC839AAB981}" type="presOf" srcId="{9BC44171-365F-452D-AE92-EBE2E89770BA}" destId="{285279A8-A2FF-4704-92DF-4753853CE322}" srcOrd="0" destOrd="0" presId="urn:microsoft.com/office/officeart/2005/8/layout/pyramid1"/>
    <dgm:cxn modelId="{F2629F3A-4FE3-4B3E-B83D-0555BE7C8FBD}" type="presOf" srcId="{85631E1F-364A-4A2A-9989-E896E5049557}" destId="{3CE8FECB-ADC6-4195-8C29-ECF1EEE9F8FA}" srcOrd="0" destOrd="0" presId="urn:microsoft.com/office/officeart/2005/8/layout/pyramid1"/>
    <dgm:cxn modelId="{04570C11-0AAF-4105-B53C-59BDB2A1EB11}" type="presOf" srcId="{28FD3D57-F3BB-4E5E-B091-1500A3C92E81}" destId="{6346E340-6B27-47A2-93A8-AA7F0249167F}" srcOrd="0" destOrd="0" presId="urn:microsoft.com/office/officeart/2005/8/layout/pyramid1"/>
    <dgm:cxn modelId="{AE3EB5FA-4927-4388-BD48-8F9079826EFA}" type="presOf" srcId="{9BC44171-365F-452D-AE92-EBE2E89770BA}" destId="{48B1057C-5EDF-4EC8-9A6B-B059EB7B0F8E}" srcOrd="1" destOrd="0" presId="urn:microsoft.com/office/officeart/2005/8/layout/pyramid1"/>
    <dgm:cxn modelId="{723E9675-955D-4A18-A032-DE43ECB85624}" type="presOf" srcId="{E924DC90-2427-4BE5-A522-6ACD4563EB45}" destId="{864F954D-81D4-4546-B08E-448FBA7A18FE}" srcOrd="0" destOrd="0" presId="urn:microsoft.com/office/officeart/2005/8/layout/pyramid1"/>
    <dgm:cxn modelId="{689B59B0-BF9D-489D-8A96-D6B2CF499ABF}" srcId="{28FD3D57-F3BB-4E5E-B091-1500A3C92E81}" destId="{85631E1F-364A-4A2A-9989-E896E5049557}" srcOrd="1" destOrd="0" parTransId="{EBE3CA2F-C22D-4DAD-BBB2-CC29F3FBCF68}" sibTransId="{DC75A793-C6A2-4960-947A-450C2653BBC6}"/>
    <dgm:cxn modelId="{F3697A49-7026-40CE-A2B9-71761A0223E3}" srcId="{28FD3D57-F3BB-4E5E-B091-1500A3C92E81}" destId="{53563D61-A301-4644-8AE7-FCAFDA9A58AB}" srcOrd="3" destOrd="0" parTransId="{B60323EE-B859-4184-88BB-62221AE106AB}" sibTransId="{426A8813-506E-429E-87DB-53AA3F5535D1}"/>
    <dgm:cxn modelId="{1263D722-8372-4789-B9F5-BFD8D9C870F1}" srcId="{28FD3D57-F3BB-4E5E-B091-1500A3C92E81}" destId="{9D67B1F7-C4FF-4E1E-94F4-69209A4E7C47}" srcOrd="2" destOrd="0" parTransId="{BD4D3042-AB5C-4E8F-B8BE-BC3A20988EB3}" sibTransId="{B379D14A-425C-47B8-B779-1E5D839E4BC8}"/>
    <dgm:cxn modelId="{8FDB5E6D-661C-41AC-9FA0-91D3F8FFD6D9}" type="presOf" srcId="{9D67B1F7-C4FF-4E1E-94F4-69209A4E7C47}" destId="{7E617F38-6BB2-4E03-8198-FF7E7F898924}" srcOrd="1" destOrd="0" presId="urn:microsoft.com/office/officeart/2005/8/layout/pyramid1"/>
    <dgm:cxn modelId="{739B5CEA-1932-4053-852F-247E63691C79}" type="presOf" srcId="{9D67B1F7-C4FF-4E1E-94F4-69209A4E7C47}" destId="{753AA43A-5097-42D8-A3EF-20B11215D8F3}" srcOrd="0" destOrd="0" presId="urn:microsoft.com/office/officeart/2005/8/layout/pyramid1"/>
    <dgm:cxn modelId="{15D8F364-6809-49BA-A228-EAE95F4BE6B9}" srcId="{28FD3D57-F3BB-4E5E-B091-1500A3C92E81}" destId="{9BC44171-365F-452D-AE92-EBE2E89770BA}" srcOrd="4" destOrd="0" parTransId="{7679D3FA-0101-42D1-A23D-75BD8EF1DA28}" sibTransId="{FF5F2014-EE5D-4FD1-9103-39F792365AE5}"/>
    <dgm:cxn modelId="{724B3B8E-5A8F-455C-8CB0-246FA07650C9}" type="presParOf" srcId="{6346E340-6B27-47A2-93A8-AA7F0249167F}" destId="{8351BCDF-D287-464A-AB10-4261CFFC4E79}" srcOrd="0" destOrd="0" presId="urn:microsoft.com/office/officeart/2005/8/layout/pyramid1"/>
    <dgm:cxn modelId="{B83998B2-F33F-4A19-AA8B-C12ABE92F459}" type="presParOf" srcId="{8351BCDF-D287-464A-AB10-4261CFFC4E79}" destId="{864F954D-81D4-4546-B08E-448FBA7A18FE}" srcOrd="0" destOrd="0" presId="urn:microsoft.com/office/officeart/2005/8/layout/pyramid1"/>
    <dgm:cxn modelId="{FF697D92-14FA-49DE-854A-3B45160627C8}" type="presParOf" srcId="{8351BCDF-D287-464A-AB10-4261CFFC4E79}" destId="{A8AE7F33-3372-4D78-96A6-FD2B204E9D9D}" srcOrd="1" destOrd="0" presId="urn:microsoft.com/office/officeart/2005/8/layout/pyramid1"/>
    <dgm:cxn modelId="{6D9A8C80-BA20-44C0-99AE-EE8926DED6ED}" type="presParOf" srcId="{6346E340-6B27-47A2-93A8-AA7F0249167F}" destId="{45295FEF-34B7-47B0-80DB-E881F25871A9}" srcOrd="1" destOrd="0" presId="urn:microsoft.com/office/officeart/2005/8/layout/pyramid1"/>
    <dgm:cxn modelId="{8C832AED-0FDB-40CA-9B4E-8C02CD2D33C4}" type="presParOf" srcId="{45295FEF-34B7-47B0-80DB-E881F25871A9}" destId="{3CE8FECB-ADC6-4195-8C29-ECF1EEE9F8FA}" srcOrd="0" destOrd="0" presId="urn:microsoft.com/office/officeart/2005/8/layout/pyramid1"/>
    <dgm:cxn modelId="{ACBFE7D8-DD9F-41BE-A1DD-16390180B717}" type="presParOf" srcId="{45295FEF-34B7-47B0-80DB-E881F25871A9}" destId="{DC549F7C-7B63-4EBA-944C-0C5CAC570546}" srcOrd="1" destOrd="0" presId="urn:microsoft.com/office/officeart/2005/8/layout/pyramid1"/>
    <dgm:cxn modelId="{2EDC6386-FD2E-4944-AD02-6C33BADDF850}" type="presParOf" srcId="{6346E340-6B27-47A2-93A8-AA7F0249167F}" destId="{BF7100C5-692A-476D-9242-E6DE2BFA407E}" srcOrd="2" destOrd="0" presId="urn:microsoft.com/office/officeart/2005/8/layout/pyramid1"/>
    <dgm:cxn modelId="{9F690A36-CAD6-4D83-A70F-6D713D279C68}" type="presParOf" srcId="{BF7100C5-692A-476D-9242-E6DE2BFA407E}" destId="{753AA43A-5097-42D8-A3EF-20B11215D8F3}" srcOrd="0" destOrd="0" presId="urn:microsoft.com/office/officeart/2005/8/layout/pyramid1"/>
    <dgm:cxn modelId="{5F0851C6-5FFF-49BF-8B49-C965411D433D}" type="presParOf" srcId="{BF7100C5-692A-476D-9242-E6DE2BFA407E}" destId="{7E617F38-6BB2-4E03-8198-FF7E7F898924}" srcOrd="1" destOrd="0" presId="urn:microsoft.com/office/officeart/2005/8/layout/pyramid1"/>
    <dgm:cxn modelId="{2A13AAA8-9828-4015-BBB7-DE44145677B4}" type="presParOf" srcId="{6346E340-6B27-47A2-93A8-AA7F0249167F}" destId="{29C42FD2-6503-4F77-8487-9B33E0527141}" srcOrd="3" destOrd="0" presId="urn:microsoft.com/office/officeart/2005/8/layout/pyramid1"/>
    <dgm:cxn modelId="{00F821B7-D3E5-4C49-B208-956861463A6F}" type="presParOf" srcId="{29C42FD2-6503-4F77-8487-9B33E0527141}" destId="{E6279944-4AC5-4561-B5D0-64EE0E57E695}" srcOrd="0" destOrd="0" presId="urn:microsoft.com/office/officeart/2005/8/layout/pyramid1"/>
    <dgm:cxn modelId="{C91F242C-6B21-4D23-AA2B-248635A67730}" type="presParOf" srcId="{29C42FD2-6503-4F77-8487-9B33E0527141}" destId="{2E9D1362-172A-4369-8415-6E089FA67356}" srcOrd="1" destOrd="0" presId="urn:microsoft.com/office/officeart/2005/8/layout/pyramid1"/>
    <dgm:cxn modelId="{130A802C-F9E0-46A4-9B2E-CAB53EFCE87E}" type="presParOf" srcId="{6346E340-6B27-47A2-93A8-AA7F0249167F}" destId="{E55855A1-EC9E-41EF-AA5C-B0A6C62BC58F}" srcOrd="4" destOrd="0" presId="urn:microsoft.com/office/officeart/2005/8/layout/pyramid1"/>
    <dgm:cxn modelId="{BD156B57-D9E2-44F0-9AD7-4D9DF28539CB}" type="presParOf" srcId="{E55855A1-EC9E-41EF-AA5C-B0A6C62BC58F}" destId="{285279A8-A2FF-4704-92DF-4753853CE322}" srcOrd="0" destOrd="0" presId="urn:microsoft.com/office/officeart/2005/8/layout/pyramid1"/>
    <dgm:cxn modelId="{413DE596-B7D9-4866-8068-990990E67353}" type="presParOf" srcId="{E55855A1-EC9E-41EF-AA5C-B0A6C62BC58F}" destId="{48B1057C-5EDF-4EC8-9A6B-B059EB7B0F8E}" srcOrd="1" destOrd="0" presId="urn:microsoft.com/office/officeart/2005/8/layout/pyramid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13EF1E-EE75-4932-B423-E0F0A6A09947}" type="datetimeFigureOut">
              <a:rPr lang="fr-FR" smtClean="0"/>
              <a:t>09/04/2020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A9C619-B3C5-4CF1-B9C8-3685AF6D90AB}" type="slidenum">
              <a:rPr lang="fr-FR" smtClean="0"/>
              <a:t>‹N°›</a:t>
            </a:fld>
            <a:endParaRPr lang="fr-FR"/>
          </a:p>
        </p:txBody>
      </p:sp>
    </p:spTree>
    <p:extLst>
      <p:ext uri="{BB962C8B-B14F-4D97-AF65-F5344CB8AC3E}">
        <p14:creationId xmlns:p14="http://schemas.microsoft.com/office/powerpoint/2010/main" val="1218599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2A9C619-B3C5-4CF1-B9C8-3685AF6D90AB}" type="slidenum">
              <a:rPr lang="fr-FR" smtClean="0"/>
              <a:t>5</a:t>
            </a:fld>
            <a:endParaRPr lang="fr-FR"/>
          </a:p>
        </p:txBody>
      </p:sp>
    </p:spTree>
    <p:extLst>
      <p:ext uri="{BB962C8B-B14F-4D97-AF65-F5344CB8AC3E}">
        <p14:creationId xmlns:p14="http://schemas.microsoft.com/office/powerpoint/2010/main" val="516040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262991A-D88A-415F-AA3F-DF12C52C61BF}" type="slidenum">
              <a:rPr lang="ko-KR" altLang="en-US" smtClean="0"/>
              <a:t>19</a:t>
            </a:fld>
            <a:endParaRPr lang="ko-KR" altLang="en-US"/>
          </a:p>
        </p:txBody>
      </p:sp>
    </p:spTree>
    <p:extLst>
      <p:ext uri="{BB962C8B-B14F-4D97-AF65-F5344CB8AC3E}">
        <p14:creationId xmlns:p14="http://schemas.microsoft.com/office/powerpoint/2010/main" val="19121245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705210"/>
            <a:ext cx="9144000" cy="522725"/>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148" y="4227934"/>
            <a:ext cx="9144000" cy="288032"/>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 OF YOUR PRESENTATION HERE</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4" name="Rectangle 3"/>
          <p:cNvSpPr/>
          <p:nvPr userDrawn="1"/>
        </p:nvSpPr>
        <p:spPr>
          <a:xfrm>
            <a:off x="4572000" y="0"/>
            <a:ext cx="4104456"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Picture Placeholder 2"/>
          <p:cNvSpPr>
            <a:spLocks noGrp="1"/>
          </p:cNvSpPr>
          <p:nvPr>
            <p:ph type="pic" idx="1" hasCustomPrompt="1"/>
          </p:nvPr>
        </p:nvSpPr>
        <p:spPr>
          <a:xfrm>
            <a:off x="0" y="1995686"/>
            <a:ext cx="9144000" cy="28803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56313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2" name="Picture Placeholder 2"/>
          <p:cNvSpPr>
            <a:spLocks noGrp="1"/>
          </p:cNvSpPr>
          <p:nvPr>
            <p:ph type="pic" idx="10" hasCustomPrompt="1"/>
          </p:nvPr>
        </p:nvSpPr>
        <p:spPr>
          <a:xfrm>
            <a:off x="0" y="1167594"/>
            <a:ext cx="2880000" cy="2808312"/>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1" hasCustomPrompt="1"/>
          </p:nvPr>
        </p:nvSpPr>
        <p:spPr>
          <a:xfrm>
            <a:off x="6264000" y="0"/>
            <a:ext cx="2880000" cy="5143499"/>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674792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3347864" y="131536"/>
            <a:ext cx="5796136"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4104000" y="1798321"/>
            <a:ext cx="504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4824000" y="3465106"/>
            <a:ext cx="432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45812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937417"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0" hasCustomPrompt="1"/>
          </p:nvPr>
        </p:nvSpPr>
        <p:spPr>
          <a:xfrm>
            <a:off x="1968708"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1" hasCustomPrompt="1"/>
          </p:nvPr>
        </p:nvSpPr>
        <p:spPr>
          <a:xfrm>
            <a:off x="0"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416533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Images Layout">
    <p:bg>
      <p:bgPr>
        <a:solidFill>
          <a:schemeClr val="bg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6694140" y="2211700"/>
            <a:ext cx="1944216" cy="25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4629910" y="2211700"/>
            <a:ext cx="1944216" cy="25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2565681" y="2211700"/>
            <a:ext cx="1944216" cy="25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5" hasCustomPrompt="1"/>
          </p:nvPr>
        </p:nvSpPr>
        <p:spPr>
          <a:xfrm>
            <a:off x="501452" y="447700"/>
            <a:ext cx="1944216" cy="432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75065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3795621" y="230919"/>
            <a:ext cx="3294112"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5613166" y="3399271"/>
            <a:ext cx="3293944"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3795621" y="1815095"/>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5621504" y="1814524"/>
            <a:ext cx="1468228"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8" hasCustomPrompt="1"/>
          </p:nvPr>
        </p:nvSpPr>
        <p:spPr>
          <a:xfrm>
            <a:off x="7178918" y="230919"/>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37589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7041" y="1313860"/>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981898" y="1731279"/>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56077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3507854"/>
            <a:ext cx="9144000" cy="1635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54243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947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Oval 1"/>
          <p:cNvSpPr/>
          <p:nvPr userDrawn="1"/>
        </p:nvSpPr>
        <p:spPr>
          <a:xfrm>
            <a:off x="2699792" y="699542"/>
            <a:ext cx="3744416" cy="3744416"/>
          </a:xfrm>
          <a:prstGeom prst="ellipse">
            <a:avLst/>
          </a:prstGeom>
          <a:solidFill>
            <a:schemeClr val="accent1">
              <a:alpha val="77000"/>
            </a:schemeClr>
          </a:soli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699792" y="2181230"/>
            <a:ext cx="374441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99644" y="2757294"/>
            <a:ext cx="374441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pic>
        <p:nvPicPr>
          <p:cNvPr id="1026" name="Picture 2" descr="D:\Fullppt\005-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03648" y="2790894"/>
            <a:ext cx="3816424" cy="1941096"/>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2462033" y="3061529"/>
            <a:ext cx="1783531" cy="1308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089011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89254204-7576-4E7F-BCC2-47087CDF8998}"/>
              </a:ext>
            </a:extLst>
          </p:cNvPr>
          <p:cNvSpPr/>
          <p:nvPr/>
        </p:nvSpPr>
        <p:spPr>
          <a:xfrm rot="1200000">
            <a:off x="-233890" y="-141951"/>
            <a:ext cx="535618" cy="1669938"/>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72005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 xmlns:a16="http://schemas.microsoft.com/office/drawing/2014/main" id="{6FE311F5-A9A3-4147-874B-14B212E901EC}"/>
              </a:ext>
            </a:extLst>
          </p:cNvPr>
          <p:cNvSpPr>
            <a:spLocks noGrp="1"/>
          </p:cNvSpPr>
          <p:nvPr>
            <p:ph type="pic" idx="11" hasCustomPrompt="1"/>
          </p:nvPr>
        </p:nvSpPr>
        <p:spPr>
          <a:xfrm>
            <a:off x="4940536" y="2682783"/>
            <a:ext cx="2325405" cy="2325405"/>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900" baseline="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51" name="Picture Placeholder 18">
            <a:extLst>
              <a:ext uri="{FF2B5EF4-FFF2-40B4-BE49-F238E27FC236}">
                <a16:creationId xmlns="" xmlns:a16="http://schemas.microsoft.com/office/drawing/2014/main" id="{11224CB0-F9E0-437C-86B4-895C27988953}"/>
              </a:ext>
            </a:extLst>
          </p:cNvPr>
          <p:cNvSpPr>
            <a:spLocks noGrp="1"/>
          </p:cNvSpPr>
          <p:nvPr>
            <p:ph type="pic" idx="12" hasCustomPrompt="1"/>
          </p:nvPr>
        </p:nvSpPr>
        <p:spPr>
          <a:xfrm>
            <a:off x="4940536" y="153016"/>
            <a:ext cx="2325405" cy="2325405"/>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900" baseline="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52" name="Picture Placeholder 19">
            <a:extLst>
              <a:ext uri="{FF2B5EF4-FFF2-40B4-BE49-F238E27FC236}">
                <a16:creationId xmlns="" xmlns:a16="http://schemas.microsoft.com/office/drawing/2014/main" id="{90C4F28F-E0C5-4C6F-9778-5071266AA6DB}"/>
              </a:ext>
            </a:extLst>
          </p:cNvPr>
          <p:cNvSpPr>
            <a:spLocks noGrp="1"/>
          </p:cNvSpPr>
          <p:nvPr>
            <p:ph type="pic" idx="13" hasCustomPrompt="1"/>
          </p:nvPr>
        </p:nvSpPr>
        <p:spPr>
          <a:xfrm>
            <a:off x="6315561" y="1417900"/>
            <a:ext cx="2325406" cy="2325405"/>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900" baseline="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744871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572000" y="2253238"/>
            <a:ext cx="4572000" cy="473576"/>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572000" y="2726814"/>
            <a:ext cx="457200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89254204-7576-4E7F-BCC2-47087CDF8998}"/>
              </a:ext>
            </a:extLst>
          </p:cNvPr>
          <p:cNvSpPr/>
          <p:nvPr/>
        </p:nvSpPr>
        <p:spPr>
          <a:xfrm rot="1200000">
            <a:off x="-233890" y="-141951"/>
            <a:ext cx="535618" cy="1669938"/>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en-US" sz="1350">
              <a:solidFill>
                <a:prstClr val="white"/>
              </a:solidFill>
            </a:endParaRPr>
          </a:p>
        </p:txBody>
      </p:sp>
      <p:sp>
        <p:nvSpPr>
          <p:cNvPr id="2"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6275256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xmlns="" id="{A444163C-3BE8-445F-BF4D-6FF683F7A99F}"/>
              </a:ext>
            </a:extLst>
          </p:cNvPr>
          <p:cNvGrpSpPr/>
          <p:nvPr userDrawn="1"/>
        </p:nvGrpSpPr>
        <p:grpSpPr>
          <a:xfrm>
            <a:off x="0" y="3772981"/>
            <a:ext cx="8838488" cy="1185937"/>
            <a:chOff x="0" y="5030641"/>
            <a:chExt cx="11784650" cy="1581249"/>
          </a:xfrm>
        </p:grpSpPr>
        <p:grpSp>
          <p:nvGrpSpPr>
            <p:cNvPr id="4" name="Group 3">
              <a:extLst>
                <a:ext uri="{FF2B5EF4-FFF2-40B4-BE49-F238E27FC236}">
                  <a16:creationId xmlns:a16="http://schemas.microsoft.com/office/drawing/2014/main" xmlns=""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xmlns=""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black"/>
                  </a:solidFill>
                </a:endParaRPr>
              </a:p>
            </p:txBody>
          </p:sp>
          <p:sp>
            <p:nvSpPr>
              <p:cNvPr id="10" name="Freeform: Shape 9">
                <a:extLst>
                  <a:ext uri="{FF2B5EF4-FFF2-40B4-BE49-F238E27FC236}">
                    <a16:creationId xmlns:a16="http://schemas.microsoft.com/office/drawing/2014/main" xmlns=""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en-US" sz="1350">
                  <a:solidFill>
                    <a:prstClr val="white"/>
                  </a:solidFill>
                </a:endParaRPr>
              </a:p>
            </p:txBody>
          </p:sp>
          <p:sp>
            <p:nvSpPr>
              <p:cNvPr id="11" name="Freeform: Shape 10">
                <a:extLst>
                  <a:ext uri="{FF2B5EF4-FFF2-40B4-BE49-F238E27FC236}">
                    <a16:creationId xmlns:a16="http://schemas.microsoft.com/office/drawing/2014/main" xmlns=""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en-US" sz="1350">
                  <a:solidFill>
                    <a:prstClr val="white"/>
                  </a:solidFill>
                </a:endParaRPr>
              </a:p>
            </p:txBody>
          </p:sp>
        </p:grpSp>
        <p:grpSp>
          <p:nvGrpSpPr>
            <p:cNvPr id="5" name="Group 4">
              <a:extLst>
                <a:ext uri="{FF2B5EF4-FFF2-40B4-BE49-F238E27FC236}">
                  <a16:creationId xmlns:a16="http://schemas.microsoft.com/office/drawing/2014/main" xmlns=""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xmlns=""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en-US" sz="1350">
                  <a:solidFill>
                    <a:prstClr val="white"/>
                  </a:solidFill>
                </a:endParaRPr>
              </a:p>
            </p:txBody>
          </p:sp>
          <p:sp>
            <p:nvSpPr>
              <p:cNvPr id="7" name="Rectangle 6">
                <a:extLst>
                  <a:ext uri="{FF2B5EF4-FFF2-40B4-BE49-F238E27FC236}">
                    <a16:creationId xmlns:a16="http://schemas.microsoft.com/office/drawing/2014/main" xmlns=""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en-US" sz="1350">
                  <a:solidFill>
                    <a:prstClr val="white"/>
                  </a:solidFill>
                </a:endParaRPr>
              </a:p>
            </p:txBody>
          </p:sp>
          <p:sp>
            <p:nvSpPr>
              <p:cNvPr id="8" name="Block Arc 7">
                <a:extLst>
                  <a:ext uri="{FF2B5EF4-FFF2-40B4-BE49-F238E27FC236}">
                    <a16:creationId xmlns:a16="http://schemas.microsoft.com/office/drawing/2014/main" xmlns=""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en-US" sz="1350">
                  <a:solidFill>
                    <a:prstClr val="black"/>
                  </a:solidFill>
                </a:endParaRPr>
              </a:p>
            </p:txBody>
          </p:sp>
        </p:grpSp>
      </p:grpSp>
    </p:spTree>
    <p:extLst>
      <p:ext uri="{BB962C8B-B14F-4D97-AF65-F5344CB8AC3E}">
        <p14:creationId xmlns:p14="http://schemas.microsoft.com/office/powerpoint/2010/main" val="21685186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1482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60002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B22C4117-2946-4CAF-A97C-C090DC94FE14}"/>
              </a:ext>
            </a:extLst>
          </p:cNvPr>
          <p:cNvSpPr/>
          <p:nvPr userDrawn="1"/>
        </p:nvSpPr>
        <p:spPr>
          <a:xfrm>
            <a:off x="1" y="0"/>
            <a:ext cx="9144000" cy="5143500"/>
          </a:xfrm>
          <a:prstGeom prst="rect">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en-US" sz="1350">
              <a:solidFill>
                <a:prstClr val="white"/>
              </a:solidFill>
            </a:endParaRPr>
          </a:p>
        </p:txBody>
      </p:sp>
    </p:spTree>
    <p:extLst>
      <p:ext uri="{BB962C8B-B14F-4D97-AF65-F5344CB8AC3E}">
        <p14:creationId xmlns:p14="http://schemas.microsoft.com/office/powerpoint/2010/main" val="1018584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781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9088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7FA6D39-9DFD-4F67-94B9-4D1042BB365A}"/>
              </a:ext>
            </a:extLst>
          </p:cNvPr>
          <p:cNvSpPr/>
          <p:nvPr userDrawn="1"/>
        </p:nvSpPr>
        <p:spPr>
          <a:xfrm>
            <a:off x="0" y="0"/>
            <a:ext cx="9144000" cy="51435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1350">
              <a:solidFill>
                <a:prstClr val="white"/>
              </a:solidFill>
            </a:endParaRPr>
          </a:p>
        </p:txBody>
      </p:sp>
    </p:spTree>
    <p:extLst>
      <p:ext uri="{BB962C8B-B14F-4D97-AF65-F5344CB8AC3E}">
        <p14:creationId xmlns:p14="http://schemas.microsoft.com/office/powerpoint/2010/main" val="33402510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xmlns="" id="{C4437516-06DB-4972-90D9-3F56529C786D}"/>
              </a:ext>
            </a:extLst>
          </p:cNvPr>
          <p:cNvSpPr/>
          <p:nvPr userDrawn="1"/>
        </p:nvSpPr>
        <p:spPr>
          <a:xfrm>
            <a:off x="0" y="0"/>
            <a:ext cx="7176977" cy="51435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1350">
              <a:solidFill>
                <a:prstClr val="white"/>
              </a:solidFill>
            </a:endParaRPr>
          </a:p>
        </p:txBody>
      </p:sp>
    </p:spTree>
    <p:extLst>
      <p:ext uri="{BB962C8B-B14F-4D97-AF65-F5344CB8AC3E}">
        <p14:creationId xmlns:p14="http://schemas.microsoft.com/office/powerpoint/2010/main" val="2371508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xmlns="" id="{F246FC87-D219-463B-8334-E16E14819052}"/>
              </a:ext>
            </a:extLst>
          </p:cNvPr>
          <p:cNvSpPr>
            <a:spLocks noGrp="1"/>
          </p:cNvSpPr>
          <p:nvPr>
            <p:ph type="pic" idx="12" hasCustomPrompt="1"/>
          </p:nvPr>
        </p:nvSpPr>
        <p:spPr>
          <a:xfrm>
            <a:off x="6883943" y="757899"/>
            <a:ext cx="1714500" cy="20574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xmlns="" id="{608C9F45-5627-4842-A3EA-25038EF99EC8}"/>
              </a:ext>
            </a:extLst>
          </p:cNvPr>
          <p:cNvSpPr>
            <a:spLocks noGrp="1"/>
          </p:cNvSpPr>
          <p:nvPr>
            <p:ph type="pic" idx="13" hasCustomPrompt="1"/>
          </p:nvPr>
        </p:nvSpPr>
        <p:spPr>
          <a:xfrm>
            <a:off x="4639868" y="757899"/>
            <a:ext cx="1714500" cy="20574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t>
            </a:r>
            <a:endParaRPr lang="ko-KR" altLang="en-US" dirty="0"/>
          </a:p>
        </p:txBody>
      </p:sp>
    </p:spTree>
    <p:extLst>
      <p:ext uri="{BB962C8B-B14F-4D97-AF65-F5344CB8AC3E}">
        <p14:creationId xmlns:p14="http://schemas.microsoft.com/office/powerpoint/2010/main" val="15055425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D4E14D27-AD6A-4547-8A35-F0A6A7B2B893}"/>
              </a:ext>
            </a:extLst>
          </p:cNvPr>
          <p:cNvGrpSpPr/>
          <p:nvPr userDrawn="1"/>
        </p:nvGrpSpPr>
        <p:grpSpPr>
          <a:xfrm>
            <a:off x="554265" y="1350981"/>
            <a:ext cx="1688542" cy="3151536"/>
            <a:chOff x="3501573" y="3178068"/>
            <a:chExt cx="1340594" cy="2737840"/>
          </a:xfrm>
        </p:grpSpPr>
        <p:sp>
          <p:nvSpPr>
            <p:cNvPr id="4" name="Freeform: Shape 3">
              <a:extLst>
                <a:ext uri="{FF2B5EF4-FFF2-40B4-BE49-F238E27FC236}">
                  <a16:creationId xmlns:a16="http://schemas.microsoft.com/office/drawing/2014/main" xmlns=""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pPr defTabSz="685715" latinLnBrk="0"/>
              <a:endParaRPr lang="en-US" sz="1350">
                <a:solidFill>
                  <a:prstClr val="black"/>
                </a:solidFill>
              </a:endParaRPr>
            </a:p>
          </p:txBody>
        </p:sp>
        <p:sp>
          <p:nvSpPr>
            <p:cNvPr id="5" name="Freeform: Shape 4">
              <a:extLst>
                <a:ext uri="{FF2B5EF4-FFF2-40B4-BE49-F238E27FC236}">
                  <a16:creationId xmlns:a16="http://schemas.microsoft.com/office/drawing/2014/main" xmlns=""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pPr defTabSz="685715" latinLnBrk="0"/>
              <a:endParaRPr lang="en-US" sz="1350">
                <a:solidFill>
                  <a:prstClr val="black"/>
                </a:solidFill>
              </a:endParaRPr>
            </a:p>
          </p:txBody>
        </p:sp>
        <p:sp>
          <p:nvSpPr>
            <p:cNvPr id="6" name="Freeform: Shape 5">
              <a:extLst>
                <a:ext uri="{FF2B5EF4-FFF2-40B4-BE49-F238E27FC236}">
                  <a16:creationId xmlns:a16="http://schemas.microsoft.com/office/drawing/2014/main" xmlns=""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pPr defTabSz="685715" latinLnBrk="0"/>
              <a:endParaRPr lang="en-US" sz="1350">
                <a:solidFill>
                  <a:prstClr val="black"/>
                </a:solidFill>
              </a:endParaRPr>
            </a:p>
          </p:txBody>
        </p:sp>
        <p:sp>
          <p:nvSpPr>
            <p:cNvPr id="7" name="Freeform: Shape 6">
              <a:extLst>
                <a:ext uri="{FF2B5EF4-FFF2-40B4-BE49-F238E27FC236}">
                  <a16:creationId xmlns:a16="http://schemas.microsoft.com/office/drawing/2014/main" xmlns=""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pPr defTabSz="685715" latinLnBrk="0"/>
              <a:endParaRPr lang="en-US" sz="1350">
                <a:solidFill>
                  <a:prstClr val="black"/>
                </a:solidFill>
              </a:endParaRPr>
            </a:p>
          </p:txBody>
        </p:sp>
        <p:sp>
          <p:nvSpPr>
            <p:cNvPr id="8" name="Freeform: Shape 7">
              <a:extLst>
                <a:ext uri="{FF2B5EF4-FFF2-40B4-BE49-F238E27FC236}">
                  <a16:creationId xmlns:a16="http://schemas.microsoft.com/office/drawing/2014/main" xmlns=""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pPr defTabSz="685715" latinLnBrk="0"/>
              <a:endParaRPr lang="en-US" sz="1350">
                <a:solidFill>
                  <a:prstClr val="black"/>
                </a:solidFill>
              </a:endParaRPr>
            </a:p>
          </p:txBody>
        </p:sp>
        <p:sp>
          <p:nvSpPr>
            <p:cNvPr id="9" name="Freeform: Shape 8">
              <a:extLst>
                <a:ext uri="{FF2B5EF4-FFF2-40B4-BE49-F238E27FC236}">
                  <a16:creationId xmlns:a16="http://schemas.microsoft.com/office/drawing/2014/main" xmlns=""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pPr defTabSz="685715" latinLnBrk="0"/>
              <a:endParaRPr lang="en-US" sz="1350" dirty="0">
                <a:solidFill>
                  <a:prstClr val="black"/>
                </a:solidFill>
              </a:endParaRPr>
            </a:p>
          </p:txBody>
        </p:sp>
        <p:grpSp>
          <p:nvGrpSpPr>
            <p:cNvPr id="10" name="Group 9">
              <a:extLst>
                <a:ext uri="{FF2B5EF4-FFF2-40B4-BE49-F238E27FC236}">
                  <a16:creationId xmlns:a16="http://schemas.microsoft.com/office/drawing/2014/main" xmlns=""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xmlns=""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en-US" sz="1350">
                  <a:solidFill>
                    <a:prstClr val="white"/>
                  </a:solidFill>
                </a:endParaRPr>
              </a:p>
            </p:txBody>
          </p:sp>
          <p:sp>
            <p:nvSpPr>
              <p:cNvPr id="15" name="Oval 14">
                <a:extLst>
                  <a:ext uri="{FF2B5EF4-FFF2-40B4-BE49-F238E27FC236}">
                    <a16:creationId xmlns:a16="http://schemas.microsoft.com/office/drawing/2014/main" xmlns=""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en-US" sz="1350" dirty="0">
                  <a:solidFill>
                    <a:prstClr val="white"/>
                  </a:solidFill>
                </a:endParaRPr>
              </a:p>
            </p:txBody>
          </p:sp>
        </p:grpSp>
        <p:sp>
          <p:nvSpPr>
            <p:cNvPr id="11" name="Freeform: Shape 10">
              <a:extLst>
                <a:ext uri="{FF2B5EF4-FFF2-40B4-BE49-F238E27FC236}">
                  <a16:creationId xmlns:a16="http://schemas.microsoft.com/office/drawing/2014/main" xmlns=""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685715" latinLnBrk="0"/>
              <a:endParaRPr lang="en-US" sz="1350">
                <a:solidFill>
                  <a:prstClr val="black"/>
                </a:solidFill>
              </a:endParaRPr>
            </a:p>
          </p:txBody>
        </p:sp>
        <p:sp>
          <p:nvSpPr>
            <p:cNvPr id="12" name="Rectangle: Rounded Corners 11">
              <a:extLst>
                <a:ext uri="{FF2B5EF4-FFF2-40B4-BE49-F238E27FC236}">
                  <a16:creationId xmlns:a16="http://schemas.microsoft.com/office/drawing/2014/main" xmlns=""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en-US" sz="1350">
                <a:solidFill>
                  <a:prstClr val="white"/>
                </a:solidFill>
              </a:endParaRPr>
            </a:p>
          </p:txBody>
        </p:sp>
        <p:sp>
          <p:nvSpPr>
            <p:cNvPr id="13" name="Oval 12">
              <a:extLst>
                <a:ext uri="{FF2B5EF4-FFF2-40B4-BE49-F238E27FC236}">
                  <a16:creationId xmlns:a16="http://schemas.microsoft.com/office/drawing/2014/main" xmlns=""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en-US" sz="1350">
                <a:solidFill>
                  <a:prstClr val="white"/>
                </a:solidFill>
              </a:endParaRPr>
            </a:p>
          </p:txBody>
        </p:sp>
      </p:grpSp>
      <p:sp>
        <p:nvSpPr>
          <p:cNvPr id="16" name="Picture Placeholder 2">
            <a:extLst>
              <a:ext uri="{FF2B5EF4-FFF2-40B4-BE49-F238E27FC236}">
                <a16:creationId xmlns:a16="http://schemas.microsoft.com/office/drawing/2014/main" xmlns="" id="{FC596008-C53D-454F-8BCC-25C7C09986FE}"/>
              </a:ext>
            </a:extLst>
          </p:cNvPr>
          <p:cNvSpPr>
            <a:spLocks noGrp="1"/>
          </p:cNvSpPr>
          <p:nvPr>
            <p:ph type="pic" idx="13" hasCustomPrompt="1"/>
          </p:nvPr>
        </p:nvSpPr>
        <p:spPr>
          <a:xfrm>
            <a:off x="742120" y="1863233"/>
            <a:ext cx="1356323" cy="2215454"/>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xmlns="" id="{265DD979-30EE-452B-BD97-08E76F947DDC}"/>
              </a:ext>
            </a:extLst>
          </p:cNvPr>
          <p:cNvSpPr/>
          <p:nvPr userDrawn="1"/>
        </p:nvSpPr>
        <p:spPr>
          <a:xfrm rot="1200000">
            <a:off x="-233890" y="-141951"/>
            <a:ext cx="535618" cy="1669938"/>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en-US" sz="1350">
              <a:solidFill>
                <a:prstClr val="white"/>
              </a:solidFill>
            </a:endParaRPr>
          </a:p>
        </p:txBody>
      </p:sp>
      <p:sp>
        <p:nvSpPr>
          <p:cNvPr id="18" name="Text Placeholder 9">
            <a:extLst>
              <a:ext uri="{FF2B5EF4-FFF2-40B4-BE49-F238E27FC236}">
                <a16:creationId xmlns:a16="http://schemas.microsoft.com/office/drawing/2014/main" xmlns="" id="{AEF8B7ED-1A1F-4CDE-83D3-C519FA544650}"/>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3328918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xmlns="" id="{265DD979-30EE-452B-BD97-08E76F947DDC}"/>
              </a:ext>
            </a:extLst>
          </p:cNvPr>
          <p:cNvSpPr/>
          <p:nvPr userDrawn="1"/>
        </p:nvSpPr>
        <p:spPr>
          <a:xfrm rot="1200000">
            <a:off x="-233890" y="-141951"/>
            <a:ext cx="535618" cy="1669938"/>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en-US" sz="1350">
              <a:solidFill>
                <a:prstClr val="white"/>
              </a:solidFill>
            </a:endParaRPr>
          </a:p>
        </p:txBody>
      </p:sp>
      <p:sp>
        <p:nvSpPr>
          <p:cNvPr id="18" name="Text Placeholder 9">
            <a:extLst>
              <a:ext uri="{FF2B5EF4-FFF2-40B4-BE49-F238E27FC236}">
                <a16:creationId xmlns:a16="http://schemas.microsoft.com/office/drawing/2014/main" xmlns="" id="{AEF8B7ED-1A1F-4CDE-83D3-C519FA544650}"/>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xmlns="" id="{A06CCA5E-451F-4542-B206-D2D13583114C}"/>
              </a:ext>
            </a:extLst>
          </p:cNvPr>
          <p:cNvGrpSpPr/>
          <p:nvPr userDrawn="1"/>
        </p:nvGrpSpPr>
        <p:grpSpPr>
          <a:xfrm>
            <a:off x="568881" y="1952897"/>
            <a:ext cx="4440518" cy="2674112"/>
            <a:chOff x="4098364" y="1571764"/>
            <a:chExt cx="7301609" cy="4397082"/>
          </a:xfrm>
        </p:grpSpPr>
        <p:grpSp>
          <p:nvGrpSpPr>
            <p:cNvPr id="23" name="Graphic 55">
              <a:extLst>
                <a:ext uri="{FF2B5EF4-FFF2-40B4-BE49-F238E27FC236}">
                  <a16:creationId xmlns:a16="http://schemas.microsoft.com/office/drawing/2014/main" xmlns=""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xmlns=""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pPr defTabSz="685715" latinLnBrk="0"/>
                <a:endParaRPr lang="en-US" sz="1350">
                  <a:solidFill>
                    <a:prstClr val="black"/>
                  </a:solidFill>
                </a:endParaRPr>
              </a:p>
            </p:txBody>
          </p:sp>
          <p:sp>
            <p:nvSpPr>
              <p:cNvPr id="49" name="Freeform: Shape 48">
                <a:extLst>
                  <a:ext uri="{FF2B5EF4-FFF2-40B4-BE49-F238E27FC236}">
                    <a16:creationId xmlns:a16="http://schemas.microsoft.com/office/drawing/2014/main" xmlns=""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pPr defTabSz="685715" latinLnBrk="0"/>
                <a:endParaRPr lang="en-US" sz="1350">
                  <a:solidFill>
                    <a:prstClr val="black"/>
                  </a:solidFill>
                </a:endParaRPr>
              </a:p>
            </p:txBody>
          </p:sp>
        </p:grpSp>
        <p:sp>
          <p:nvSpPr>
            <p:cNvPr id="24" name="Freeform: Shape 23">
              <a:extLst>
                <a:ext uri="{FF2B5EF4-FFF2-40B4-BE49-F238E27FC236}">
                  <a16:creationId xmlns:a16="http://schemas.microsoft.com/office/drawing/2014/main" xmlns=""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pPr defTabSz="685715" latinLnBrk="0"/>
              <a:endParaRPr lang="en-US" sz="1350">
                <a:solidFill>
                  <a:prstClr val="black"/>
                </a:solidFill>
              </a:endParaRPr>
            </a:p>
          </p:txBody>
        </p:sp>
        <p:sp>
          <p:nvSpPr>
            <p:cNvPr id="25" name="Freeform: Shape 24">
              <a:extLst>
                <a:ext uri="{FF2B5EF4-FFF2-40B4-BE49-F238E27FC236}">
                  <a16:creationId xmlns:a16="http://schemas.microsoft.com/office/drawing/2014/main" xmlns=""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pPr defTabSz="685715" latinLnBrk="0"/>
              <a:endParaRPr lang="en-US" sz="1350">
                <a:solidFill>
                  <a:prstClr val="black"/>
                </a:solidFill>
              </a:endParaRPr>
            </a:p>
          </p:txBody>
        </p:sp>
        <p:sp>
          <p:nvSpPr>
            <p:cNvPr id="26" name="Freeform: Shape 25">
              <a:extLst>
                <a:ext uri="{FF2B5EF4-FFF2-40B4-BE49-F238E27FC236}">
                  <a16:creationId xmlns:a16="http://schemas.microsoft.com/office/drawing/2014/main" xmlns=""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pPr defTabSz="685715" latinLnBrk="0"/>
              <a:endParaRPr lang="en-US" sz="1350">
                <a:solidFill>
                  <a:prstClr val="black"/>
                </a:solidFill>
              </a:endParaRPr>
            </a:p>
          </p:txBody>
        </p:sp>
        <p:sp>
          <p:nvSpPr>
            <p:cNvPr id="27" name="Freeform: Shape 26">
              <a:extLst>
                <a:ext uri="{FF2B5EF4-FFF2-40B4-BE49-F238E27FC236}">
                  <a16:creationId xmlns:a16="http://schemas.microsoft.com/office/drawing/2014/main" xmlns=""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pPr defTabSz="685715" latinLnBrk="0"/>
              <a:endParaRPr lang="en-US" sz="1350">
                <a:solidFill>
                  <a:prstClr val="black"/>
                </a:solidFill>
              </a:endParaRPr>
            </a:p>
          </p:txBody>
        </p:sp>
        <p:sp>
          <p:nvSpPr>
            <p:cNvPr id="28" name="Freeform: Shape 27">
              <a:extLst>
                <a:ext uri="{FF2B5EF4-FFF2-40B4-BE49-F238E27FC236}">
                  <a16:creationId xmlns:a16="http://schemas.microsoft.com/office/drawing/2014/main" xmlns=""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pPr defTabSz="685715" latinLnBrk="0"/>
              <a:endParaRPr lang="en-US" sz="1350">
                <a:solidFill>
                  <a:prstClr val="black"/>
                </a:solidFill>
              </a:endParaRPr>
            </a:p>
          </p:txBody>
        </p:sp>
        <p:sp>
          <p:nvSpPr>
            <p:cNvPr id="29" name="Freeform: Shape 28">
              <a:extLst>
                <a:ext uri="{FF2B5EF4-FFF2-40B4-BE49-F238E27FC236}">
                  <a16:creationId xmlns:a16="http://schemas.microsoft.com/office/drawing/2014/main" xmlns=""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pPr defTabSz="685715" latinLnBrk="0"/>
              <a:endParaRPr lang="en-US" sz="1350">
                <a:solidFill>
                  <a:prstClr val="black"/>
                </a:solidFill>
              </a:endParaRPr>
            </a:p>
          </p:txBody>
        </p:sp>
        <p:sp>
          <p:nvSpPr>
            <p:cNvPr id="30" name="Freeform: Shape 29">
              <a:extLst>
                <a:ext uri="{FF2B5EF4-FFF2-40B4-BE49-F238E27FC236}">
                  <a16:creationId xmlns:a16="http://schemas.microsoft.com/office/drawing/2014/main" xmlns=""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pPr defTabSz="685715" latinLnBrk="0"/>
              <a:endParaRPr lang="en-US" sz="1350">
                <a:solidFill>
                  <a:prstClr val="black"/>
                </a:solidFill>
              </a:endParaRPr>
            </a:p>
          </p:txBody>
        </p:sp>
        <p:sp>
          <p:nvSpPr>
            <p:cNvPr id="31" name="Freeform: Shape 30">
              <a:extLst>
                <a:ext uri="{FF2B5EF4-FFF2-40B4-BE49-F238E27FC236}">
                  <a16:creationId xmlns:a16="http://schemas.microsoft.com/office/drawing/2014/main" xmlns=""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pPr defTabSz="685715" latinLnBrk="0"/>
              <a:endParaRPr lang="en-US" sz="1350">
                <a:solidFill>
                  <a:prstClr val="black"/>
                </a:solidFill>
              </a:endParaRPr>
            </a:p>
          </p:txBody>
        </p:sp>
        <p:sp>
          <p:nvSpPr>
            <p:cNvPr id="32" name="Freeform: Shape 31">
              <a:extLst>
                <a:ext uri="{FF2B5EF4-FFF2-40B4-BE49-F238E27FC236}">
                  <a16:creationId xmlns:a16="http://schemas.microsoft.com/office/drawing/2014/main" xmlns=""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pPr defTabSz="685715" latinLnBrk="0"/>
              <a:endParaRPr lang="en-US" sz="1350">
                <a:solidFill>
                  <a:prstClr val="black"/>
                </a:solidFill>
              </a:endParaRPr>
            </a:p>
          </p:txBody>
        </p:sp>
        <p:sp>
          <p:nvSpPr>
            <p:cNvPr id="33" name="Freeform: Shape 32">
              <a:extLst>
                <a:ext uri="{FF2B5EF4-FFF2-40B4-BE49-F238E27FC236}">
                  <a16:creationId xmlns:a16="http://schemas.microsoft.com/office/drawing/2014/main" xmlns=""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pPr defTabSz="685715" latinLnBrk="0"/>
              <a:endParaRPr lang="en-US" sz="1350">
                <a:solidFill>
                  <a:prstClr val="black"/>
                </a:solidFill>
              </a:endParaRPr>
            </a:p>
          </p:txBody>
        </p:sp>
        <p:sp>
          <p:nvSpPr>
            <p:cNvPr id="34" name="Freeform: Shape 33">
              <a:extLst>
                <a:ext uri="{FF2B5EF4-FFF2-40B4-BE49-F238E27FC236}">
                  <a16:creationId xmlns:a16="http://schemas.microsoft.com/office/drawing/2014/main" xmlns=""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pPr defTabSz="685715" latinLnBrk="0"/>
              <a:endParaRPr lang="en-US" sz="1350">
                <a:solidFill>
                  <a:prstClr val="black"/>
                </a:solidFill>
              </a:endParaRPr>
            </a:p>
          </p:txBody>
        </p:sp>
        <p:sp>
          <p:nvSpPr>
            <p:cNvPr id="35" name="Freeform: Shape 34">
              <a:extLst>
                <a:ext uri="{FF2B5EF4-FFF2-40B4-BE49-F238E27FC236}">
                  <a16:creationId xmlns:a16="http://schemas.microsoft.com/office/drawing/2014/main" xmlns=""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pPr defTabSz="685715" latinLnBrk="0"/>
              <a:endParaRPr lang="en-US" sz="1350">
                <a:solidFill>
                  <a:prstClr val="black"/>
                </a:solidFill>
              </a:endParaRPr>
            </a:p>
          </p:txBody>
        </p:sp>
        <p:sp>
          <p:nvSpPr>
            <p:cNvPr id="36" name="Freeform: Shape 35">
              <a:extLst>
                <a:ext uri="{FF2B5EF4-FFF2-40B4-BE49-F238E27FC236}">
                  <a16:creationId xmlns:a16="http://schemas.microsoft.com/office/drawing/2014/main" xmlns=""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defTabSz="685715" latinLnBrk="0"/>
              <a:endParaRPr lang="en-US" sz="1350" dirty="0">
                <a:solidFill>
                  <a:prstClr val="black"/>
                </a:solidFill>
              </a:endParaRPr>
            </a:p>
          </p:txBody>
        </p:sp>
        <p:grpSp>
          <p:nvGrpSpPr>
            <p:cNvPr id="37" name="Group 36">
              <a:extLst>
                <a:ext uri="{FF2B5EF4-FFF2-40B4-BE49-F238E27FC236}">
                  <a16:creationId xmlns:a16="http://schemas.microsoft.com/office/drawing/2014/main" xmlns=""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xmlns=""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en-US" sz="1350">
                  <a:solidFill>
                    <a:prstClr val="white"/>
                  </a:solidFill>
                </a:endParaRPr>
              </a:p>
            </p:txBody>
          </p:sp>
          <p:sp>
            <p:nvSpPr>
              <p:cNvPr id="45" name="Rectangle 44">
                <a:extLst>
                  <a:ext uri="{FF2B5EF4-FFF2-40B4-BE49-F238E27FC236}">
                    <a16:creationId xmlns:a16="http://schemas.microsoft.com/office/drawing/2014/main" xmlns=""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en-US" sz="1350">
                  <a:solidFill>
                    <a:prstClr val="white"/>
                  </a:solidFill>
                </a:endParaRPr>
              </a:p>
            </p:txBody>
          </p:sp>
          <p:sp>
            <p:nvSpPr>
              <p:cNvPr id="46" name="Rectangle 45">
                <a:extLst>
                  <a:ext uri="{FF2B5EF4-FFF2-40B4-BE49-F238E27FC236}">
                    <a16:creationId xmlns:a16="http://schemas.microsoft.com/office/drawing/2014/main" xmlns=""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en-US" sz="1350">
                  <a:solidFill>
                    <a:prstClr val="white"/>
                  </a:solidFill>
                </a:endParaRPr>
              </a:p>
            </p:txBody>
          </p:sp>
          <p:sp>
            <p:nvSpPr>
              <p:cNvPr id="47" name="Rectangle 46">
                <a:extLst>
                  <a:ext uri="{FF2B5EF4-FFF2-40B4-BE49-F238E27FC236}">
                    <a16:creationId xmlns:a16="http://schemas.microsoft.com/office/drawing/2014/main" xmlns=""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en-US" sz="1350">
                  <a:solidFill>
                    <a:prstClr val="white"/>
                  </a:solidFill>
                </a:endParaRPr>
              </a:p>
            </p:txBody>
          </p:sp>
        </p:grpSp>
        <p:grpSp>
          <p:nvGrpSpPr>
            <p:cNvPr id="38" name="Group 37">
              <a:extLst>
                <a:ext uri="{FF2B5EF4-FFF2-40B4-BE49-F238E27FC236}">
                  <a16:creationId xmlns:a16="http://schemas.microsoft.com/office/drawing/2014/main" xmlns=""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xmlns=""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en-US" sz="1350">
                  <a:solidFill>
                    <a:prstClr val="white"/>
                  </a:solidFill>
                </a:endParaRPr>
              </a:p>
            </p:txBody>
          </p:sp>
          <p:sp>
            <p:nvSpPr>
              <p:cNvPr id="42" name="Oval 41">
                <a:extLst>
                  <a:ext uri="{FF2B5EF4-FFF2-40B4-BE49-F238E27FC236}">
                    <a16:creationId xmlns:a16="http://schemas.microsoft.com/office/drawing/2014/main" xmlns=""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en-US" sz="1350">
                  <a:solidFill>
                    <a:prstClr val="white"/>
                  </a:solidFill>
                </a:endParaRPr>
              </a:p>
            </p:txBody>
          </p:sp>
          <p:sp>
            <p:nvSpPr>
              <p:cNvPr id="43" name="Oval 42">
                <a:extLst>
                  <a:ext uri="{FF2B5EF4-FFF2-40B4-BE49-F238E27FC236}">
                    <a16:creationId xmlns:a16="http://schemas.microsoft.com/office/drawing/2014/main" xmlns=""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en-US" sz="1350">
                  <a:solidFill>
                    <a:prstClr val="white"/>
                  </a:solidFill>
                </a:endParaRPr>
              </a:p>
            </p:txBody>
          </p:sp>
        </p:grpSp>
        <p:sp>
          <p:nvSpPr>
            <p:cNvPr id="39" name="Rectangle: Rounded Corners 38">
              <a:extLst>
                <a:ext uri="{FF2B5EF4-FFF2-40B4-BE49-F238E27FC236}">
                  <a16:creationId xmlns:a16="http://schemas.microsoft.com/office/drawing/2014/main" xmlns=""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en-US" sz="1350">
                <a:solidFill>
                  <a:prstClr val="white"/>
                </a:solidFill>
              </a:endParaRPr>
            </a:p>
          </p:txBody>
        </p:sp>
        <p:sp>
          <p:nvSpPr>
            <p:cNvPr id="40" name="Oval 39">
              <a:extLst>
                <a:ext uri="{FF2B5EF4-FFF2-40B4-BE49-F238E27FC236}">
                  <a16:creationId xmlns:a16="http://schemas.microsoft.com/office/drawing/2014/main" xmlns=""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en-US" sz="1350">
                <a:solidFill>
                  <a:prstClr val="white"/>
                </a:solidFill>
              </a:endParaRPr>
            </a:p>
          </p:txBody>
        </p:sp>
      </p:grpSp>
      <p:sp>
        <p:nvSpPr>
          <p:cNvPr id="16" name="Picture Placeholder 2">
            <a:extLst>
              <a:ext uri="{FF2B5EF4-FFF2-40B4-BE49-F238E27FC236}">
                <a16:creationId xmlns:a16="http://schemas.microsoft.com/office/drawing/2014/main" xmlns="" id="{FC596008-C53D-454F-8BCC-25C7C09986FE}"/>
              </a:ext>
            </a:extLst>
          </p:cNvPr>
          <p:cNvSpPr>
            <a:spLocks noGrp="1"/>
          </p:cNvSpPr>
          <p:nvPr>
            <p:ph type="pic" idx="13" hasCustomPrompt="1"/>
          </p:nvPr>
        </p:nvSpPr>
        <p:spPr>
          <a:xfrm>
            <a:off x="1214763" y="2098754"/>
            <a:ext cx="3105667" cy="1959176"/>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4776491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xmlns="" id="{6FE311F5-A9A3-4147-874B-14B212E901EC}"/>
              </a:ext>
            </a:extLst>
          </p:cNvPr>
          <p:cNvSpPr>
            <a:spLocks noGrp="1"/>
          </p:cNvSpPr>
          <p:nvPr>
            <p:ph type="pic" idx="11" hasCustomPrompt="1"/>
          </p:nvPr>
        </p:nvSpPr>
        <p:spPr>
          <a:xfrm>
            <a:off x="4940536" y="2682783"/>
            <a:ext cx="2325405" cy="2325405"/>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900" baseline="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xmlns="" id="{11224CB0-F9E0-437C-86B4-895C27988953}"/>
              </a:ext>
            </a:extLst>
          </p:cNvPr>
          <p:cNvSpPr>
            <a:spLocks noGrp="1"/>
          </p:cNvSpPr>
          <p:nvPr>
            <p:ph type="pic" idx="12" hasCustomPrompt="1"/>
          </p:nvPr>
        </p:nvSpPr>
        <p:spPr>
          <a:xfrm>
            <a:off x="4940536" y="153016"/>
            <a:ext cx="2325405" cy="2325405"/>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900" baseline="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xmlns="" id="{90C4F28F-E0C5-4C6F-9778-5071266AA6DB}"/>
              </a:ext>
            </a:extLst>
          </p:cNvPr>
          <p:cNvSpPr>
            <a:spLocks noGrp="1"/>
          </p:cNvSpPr>
          <p:nvPr>
            <p:ph type="pic" idx="13" hasCustomPrompt="1"/>
          </p:nvPr>
        </p:nvSpPr>
        <p:spPr>
          <a:xfrm>
            <a:off x="6315561" y="1417900"/>
            <a:ext cx="2325406" cy="2325405"/>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900" baseline="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26274565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xmlns="" id="{11224CB0-F9E0-437C-86B4-895C27988953}"/>
              </a:ext>
            </a:extLst>
          </p:cNvPr>
          <p:cNvSpPr>
            <a:spLocks noGrp="1"/>
          </p:cNvSpPr>
          <p:nvPr>
            <p:ph type="pic" idx="12" hasCustomPrompt="1"/>
          </p:nvPr>
        </p:nvSpPr>
        <p:spPr>
          <a:xfrm>
            <a:off x="4860477" y="1073638"/>
            <a:ext cx="2996225" cy="2996225"/>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900" baseline="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9520918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xmlns="" id="{11224CB0-F9E0-437C-86B4-895C27988953}"/>
              </a:ext>
            </a:extLst>
          </p:cNvPr>
          <p:cNvSpPr>
            <a:spLocks noGrp="1"/>
          </p:cNvSpPr>
          <p:nvPr>
            <p:ph type="pic" idx="12" hasCustomPrompt="1"/>
          </p:nvPr>
        </p:nvSpPr>
        <p:spPr>
          <a:xfrm>
            <a:off x="0" y="0"/>
            <a:ext cx="9144000" cy="5143500"/>
          </a:xfrm>
          <a:prstGeom prst="rect">
            <a:avLst/>
          </a:prstGeom>
          <a:solidFill>
            <a:schemeClr val="bg1">
              <a:lumMod val="95000"/>
            </a:schemeClr>
          </a:solidFill>
          <a:ln w="50800">
            <a:noFill/>
          </a:ln>
        </p:spPr>
        <p:txBody>
          <a:bodyPr wrap="square" anchor="ctr">
            <a:noAutofit/>
          </a:bodyPr>
          <a:lstStyle>
            <a:lvl1pPr marL="0" indent="0" algn="ctr">
              <a:buNone/>
              <a:defRPr sz="900" baseline="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20711790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_Image Layout">
    <p:spTree>
      <p:nvGrpSpPr>
        <p:cNvPr id="1" name=""/>
        <p:cNvGrpSpPr/>
        <p:nvPr/>
      </p:nvGrpSpPr>
      <p:grpSpPr>
        <a:xfrm>
          <a:off x="0" y="0"/>
          <a:ext cx="0" cy="0"/>
          <a:chOff x="0" y="0"/>
          <a:chExt cx="0" cy="0"/>
        </a:xfrm>
      </p:grpSpPr>
      <p:sp>
        <p:nvSpPr>
          <p:cNvPr id="17" name="그림 개체 틀 16">
            <a:extLst>
              <a:ext uri="{FF2B5EF4-FFF2-40B4-BE49-F238E27FC236}">
                <a16:creationId xmlns:a16="http://schemas.microsoft.com/office/drawing/2014/main" xmlns="" id="{07163F96-C234-481E-88AF-E4A1C0E9A1DC}"/>
              </a:ext>
            </a:extLst>
          </p:cNvPr>
          <p:cNvSpPr>
            <a:spLocks noGrp="1"/>
          </p:cNvSpPr>
          <p:nvPr>
            <p:ph type="pic" idx="16" hasCustomPrompt="1"/>
          </p:nvPr>
        </p:nvSpPr>
        <p:spPr>
          <a:xfrm>
            <a:off x="423269" y="1"/>
            <a:ext cx="6297149" cy="4845228"/>
          </a:xfrm>
          <a:custGeom>
            <a:avLst/>
            <a:gdLst>
              <a:gd name="connsiteX0" fmla="*/ 1985184 w 8396198"/>
              <a:gd name="connsiteY0" fmla="*/ 5258093 h 6460303"/>
              <a:gd name="connsiteX1" fmla="*/ 1985184 w 8396198"/>
              <a:gd name="connsiteY1" fmla="*/ 5258093 h 6460303"/>
              <a:gd name="connsiteX2" fmla="*/ 1985184 w 8396198"/>
              <a:gd name="connsiteY2" fmla="*/ 5258093 h 6460303"/>
              <a:gd name="connsiteX3" fmla="*/ 7502757 w 8396198"/>
              <a:gd name="connsiteY3" fmla="*/ 0 h 6460303"/>
              <a:gd name="connsiteX4" fmla="*/ 8396198 w 8396198"/>
              <a:gd name="connsiteY4" fmla="*/ 0 h 6460303"/>
              <a:gd name="connsiteX5" fmla="*/ 8388310 w 8396198"/>
              <a:gd name="connsiteY5" fmla="*/ 12898 h 6460303"/>
              <a:gd name="connsiteX6" fmla="*/ 4763857 w 8396198"/>
              <a:gd name="connsiteY6" fmla="*/ 4786769 h 6460303"/>
              <a:gd name="connsiteX7" fmla="*/ 4264272 w 8396198"/>
              <a:gd name="connsiteY7" fmla="*/ 4855144 h 6460303"/>
              <a:gd name="connsiteX8" fmla="*/ 4264273 w 8396198"/>
              <a:gd name="connsiteY8" fmla="*/ 4855143 h 6460303"/>
              <a:gd name="connsiteX9" fmla="*/ 4195899 w 8396198"/>
              <a:gd name="connsiteY9" fmla="*/ 4355559 h 6460303"/>
              <a:gd name="connsiteX10" fmla="*/ 6516179 w 8396198"/>
              <a:gd name="connsiteY10" fmla="*/ 0 h 6460303"/>
              <a:gd name="connsiteX11" fmla="*/ 7411525 w 8396198"/>
              <a:gd name="connsiteY11" fmla="*/ 0 h 6460303"/>
              <a:gd name="connsiteX12" fmla="*/ 2805577 w 8396198"/>
              <a:gd name="connsiteY12" fmla="*/ 6066627 h 6460303"/>
              <a:gd name="connsiteX13" fmla="*/ 2305992 w 8396198"/>
              <a:gd name="connsiteY13" fmla="*/ 6135001 h 6460303"/>
              <a:gd name="connsiteX14" fmla="*/ 2305993 w 8396198"/>
              <a:gd name="connsiteY14" fmla="*/ 6135001 h 6460303"/>
              <a:gd name="connsiteX15" fmla="*/ 2237619 w 8396198"/>
              <a:gd name="connsiteY15" fmla="*/ 5635416 h 6460303"/>
              <a:gd name="connsiteX16" fmla="*/ 5529597 w 8396198"/>
              <a:gd name="connsiteY16" fmla="*/ 0 h 6460303"/>
              <a:gd name="connsiteX17" fmla="*/ 6424943 w 8396198"/>
              <a:gd name="connsiteY17" fmla="*/ 0 h 6460303"/>
              <a:gd name="connsiteX18" fmla="*/ 2484768 w 8396198"/>
              <a:gd name="connsiteY18" fmla="*/ 5189719 h 6460303"/>
              <a:gd name="connsiteX19" fmla="*/ 2046796 w 8396198"/>
              <a:gd name="connsiteY19" fmla="*/ 5295775 h 6460303"/>
              <a:gd name="connsiteX20" fmla="*/ 1985184 w 8396198"/>
              <a:gd name="connsiteY20" fmla="*/ 5258093 h 6460303"/>
              <a:gd name="connsiteX21" fmla="*/ 1932333 w 8396198"/>
              <a:gd name="connsiteY21" fmla="*/ 5208872 h 6460303"/>
              <a:gd name="connsiteX22" fmla="*/ 1916810 w 8396198"/>
              <a:gd name="connsiteY22" fmla="*/ 4758508 h 6460303"/>
              <a:gd name="connsiteX23" fmla="*/ 4543018 w 8396198"/>
              <a:gd name="connsiteY23" fmla="*/ 0 h 6460303"/>
              <a:gd name="connsiteX24" fmla="*/ 5438364 w 8396198"/>
              <a:gd name="connsiteY24" fmla="*/ 0 h 6460303"/>
              <a:gd name="connsiteX25" fmla="*/ 640552 w 8396198"/>
              <a:gd name="connsiteY25" fmla="*/ 6319336 h 6460303"/>
              <a:gd name="connsiteX26" fmla="*/ 140967 w 8396198"/>
              <a:gd name="connsiteY26" fmla="*/ 6387711 h 6460303"/>
              <a:gd name="connsiteX27" fmla="*/ 140968 w 8396198"/>
              <a:gd name="connsiteY27" fmla="*/ 6387711 h 6460303"/>
              <a:gd name="connsiteX28" fmla="*/ 72594 w 8396198"/>
              <a:gd name="connsiteY28" fmla="*/ 5888126 h 6460303"/>
              <a:gd name="connsiteX29" fmla="*/ 3556436 w 8396198"/>
              <a:gd name="connsiteY29" fmla="*/ 0 h 6460303"/>
              <a:gd name="connsiteX30" fmla="*/ 4451782 w 8396198"/>
              <a:gd name="connsiteY30" fmla="*/ 0 h 6460303"/>
              <a:gd name="connsiteX31" fmla="*/ 711634 w 8396198"/>
              <a:gd name="connsiteY31" fmla="*/ 4926258 h 6460303"/>
              <a:gd name="connsiteX32" fmla="*/ 212049 w 8396198"/>
              <a:gd name="connsiteY32" fmla="*/ 4994633 h 6460303"/>
              <a:gd name="connsiteX33" fmla="*/ 212050 w 8396198"/>
              <a:gd name="connsiteY33" fmla="*/ 4994633 h 6460303"/>
              <a:gd name="connsiteX34" fmla="*/ 143675 w 8396198"/>
              <a:gd name="connsiteY34" fmla="*/ 4495047 h 6460303"/>
              <a:gd name="connsiteX35" fmla="*/ 2569856 w 8396198"/>
              <a:gd name="connsiteY35" fmla="*/ 0 h 6460303"/>
              <a:gd name="connsiteX36" fmla="*/ 3465201 w 8396198"/>
              <a:gd name="connsiteY36" fmla="*/ 0 h 6460303"/>
              <a:gd name="connsiteX37" fmla="*/ 1054005 w 8396198"/>
              <a:gd name="connsiteY37" fmla="*/ 3175856 h 6460303"/>
              <a:gd name="connsiteX38" fmla="*/ 554420 w 8396198"/>
              <a:gd name="connsiteY38" fmla="*/ 3244231 h 6460303"/>
              <a:gd name="connsiteX39" fmla="*/ 554421 w 8396198"/>
              <a:gd name="connsiteY39" fmla="*/ 3244231 h 6460303"/>
              <a:gd name="connsiteX40" fmla="*/ 486047 w 8396198"/>
              <a:gd name="connsiteY40" fmla="*/ 2744646 h 6460303"/>
              <a:gd name="connsiteX41" fmla="*/ 1583274 w 8396198"/>
              <a:gd name="connsiteY41" fmla="*/ 0 h 6460303"/>
              <a:gd name="connsiteX42" fmla="*/ 2478619 w 8396198"/>
              <a:gd name="connsiteY42" fmla="*/ 0 h 6460303"/>
              <a:gd name="connsiteX43" fmla="*/ 935829 w 8396198"/>
              <a:gd name="connsiteY43" fmla="*/ 2032053 h 6460303"/>
              <a:gd name="connsiteX44" fmla="*/ 436245 w 8396198"/>
              <a:gd name="connsiteY44" fmla="*/ 2100428 h 6460303"/>
              <a:gd name="connsiteX45" fmla="*/ 436245 w 8396198"/>
              <a:gd name="connsiteY45" fmla="*/ 2100427 h 6460303"/>
              <a:gd name="connsiteX46" fmla="*/ 367872 w 8396198"/>
              <a:gd name="connsiteY46" fmla="*/ 1600843 h 6460303"/>
              <a:gd name="connsiteX47" fmla="*/ 596693 w 8396198"/>
              <a:gd name="connsiteY47" fmla="*/ 0 h 6460303"/>
              <a:gd name="connsiteX48" fmla="*/ 1492038 w 8396198"/>
              <a:gd name="connsiteY48" fmla="*/ 0 h 6460303"/>
              <a:gd name="connsiteX49" fmla="*/ 850966 w 8396198"/>
              <a:gd name="connsiteY49" fmla="*/ 844373 h 6460303"/>
              <a:gd name="connsiteX50" fmla="*/ 351382 w 8396198"/>
              <a:gd name="connsiteY50" fmla="*/ 912748 h 6460303"/>
              <a:gd name="connsiteX51" fmla="*/ 351383 w 8396198"/>
              <a:gd name="connsiteY51" fmla="*/ 912748 h 6460303"/>
              <a:gd name="connsiteX52" fmla="*/ 283008 w 8396198"/>
              <a:gd name="connsiteY52" fmla="*/ 413163 h 646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96198" h="6460303">
                <a:moveTo>
                  <a:pt x="1985184" y="5258093"/>
                </a:moveTo>
                <a:lnTo>
                  <a:pt x="1985184" y="5258093"/>
                </a:lnTo>
                <a:lnTo>
                  <a:pt x="1985184" y="5258093"/>
                </a:lnTo>
                <a:close/>
                <a:moveTo>
                  <a:pt x="7502757" y="0"/>
                </a:moveTo>
                <a:lnTo>
                  <a:pt x="8396198" y="0"/>
                </a:lnTo>
                <a:lnTo>
                  <a:pt x="8388310" y="12898"/>
                </a:lnTo>
                <a:cubicBezTo>
                  <a:pt x="7180160" y="1604189"/>
                  <a:pt x="5972008" y="3195478"/>
                  <a:pt x="4763857" y="4786769"/>
                </a:cubicBezTo>
                <a:cubicBezTo>
                  <a:pt x="4644782" y="4943607"/>
                  <a:pt x="4421110" y="4974220"/>
                  <a:pt x="4264272" y="4855144"/>
                </a:cubicBezTo>
                <a:lnTo>
                  <a:pt x="4264273" y="4855143"/>
                </a:lnTo>
                <a:cubicBezTo>
                  <a:pt x="4107436" y="4736068"/>
                  <a:pt x="4076824" y="4512397"/>
                  <a:pt x="4195899" y="4355559"/>
                </a:cubicBezTo>
                <a:close/>
                <a:moveTo>
                  <a:pt x="6516179" y="0"/>
                </a:moveTo>
                <a:lnTo>
                  <a:pt x="7411525" y="0"/>
                </a:lnTo>
                <a:lnTo>
                  <a:pt x="2805577" y="6066627"/>
                </a:lnTo>
                <a:cubicBezTo>
                  <a:pt x="2686501" y="6223464"/>
                  <a:pt x="2462830" y="6254077"/>
                  <a:pt x="2305992" y="6135001"/>
                </a:cubicBezTo>
                <a:lnTo>
                  <a:pt x="2305993" y="6135001"/>
                </a:lnTo>
                <a:cubicBezTo>
                  <a:pt x="2149155" y="6015926"/>
                  <a:pt x="2118543" y="5792254"/>
                  <a:pt x="2237619" y="5635416"/>
                </a:cubicBezTo>
                <a:close/>
                <a:moveTo>
                  <a:pt x="5529597" y="0"/>
                </a:moveTo>
                <a:lnTo>
                  <a:pt x="6424943" y="0"/>
                </a:lnTo>
                <a:lnTo>
                  <a:pt x="2484768" y="5189719"/>
                </a:lnTo>
                <a:cubicBezTo>
                  <a:pt x="2380577" y="5326952"/>
                  <a:pt x="2196304" y="5367543"/>
                  <a:pt x="2046796" y="5295775"/>
                </a:cubicBezTo>
                <a:lnTo>
                  <a:pt x="1985184" y="5258093"/>
                </a:lnTo>
                <a:lnTo>
                  <a:pt x="1932333" y="5208872"/>
                </a:lnTo>
                <a:cubicBezTo>
                  <a:pt x="1823032" y="5084144"/>
                  <a:pt x="1812619" y="4895741"/>
                  <a:pt x="1916810" y="4758508"/>
                </a:cubicBezTo>
                <a:close/>
                <a:moveTo>
                  <a:pt x="4543018" y="0"/>
                </a:moveTo>
                <a:lnTo>
                  <a:pt x="5438364" y="0"/>
                </a:lnTo>
                <a:lnTo>
                  <a:pt x="640552" y="6319336"/>
                </a:lnTo>
                <a:cubicBezTo>
                  <a:pt x="521476" y="6476174"/>
                  <a:pt x="297805" y="6506786"/>
                  <a:pt x="140967" y="6387711"/>
                </a:cubicBezTo>
                <a:lnTo>
                  <a:pt x="140968" y="6387711"/>
                </a:lnTo>
                <a:cubicBezTo>
                  <a:pt x="-15870" y="6268635"/>
                  <a:pt x="-46482" y="6044964"/>
                  <a:pt x="72594" y="5888126"/>
                </a:cubicBezTo>
                <a:close/>
                <a:moveTo>
                  <a:pt x="3556436" y="0"/>
                </a:moveTo>
                <a:lnTo>
                  <a:pt x="4451782" y="0"/>
                </a:lnTo>
                <a:lnTo>
                  <a:pt x="711634" y="4926258"/>
                </a:lnTo>
                <a:cubicBezTo>
                  <a:pt x="592557" y="5083097"/>
                  <a:pt x="368886" y="5113708"/>
                  <a:pt x="212049" y="4994633"/>
                </a:cubicBezTo>
                <a:lnTo>
                  <a:pt x="212050" y="4994633"/>
                </a:lnTo>
                <a:cubicBezTo>
                  <a:pt x="55212" y="4875558"/>
                  <a:pt x="24599" y="4651886"/>
                  <a:pt x="143675" y="4495047"/>
                </a:cubicBezTo>
                <a:close/>
                <a:moveTo>
                  <a:pt x="2569856" y="0"/>
                </a:moveTo>
                <a:lnTo>
                  <a:pt x="3465201" y="0"/>
                </a:lnTo>
                <a:lnTo>
                  <a:pt x="1054005" y="3175856"/>
                </a:lnTo>
                <a:cubicBezTo>
                  <a:pt x="934929" y="3332694"/>
                  <a:pt x="711258" y="3363306"/>
                  <a:pt x="554420" y="3244231"/>
                </a:cubicBezTo>
                <a:lnTo>
                  <a:pt x="554421" y="3244231"/>
                </a:lnTo>
                <a:cubicBezTo>
                  <a:pt x="397583" y="3125155"/>
                  <a:pt x="366971" y="2901484"/>
                  <a:pt x="486047" y="2744646"/>
                </a:cubicBezTo>
                <a:close/>
                <a:moveTo>
                  <a:pt x="1583274" y="0"/>
                </a:moveTo>
                <a:lnTo>
                  <a:pt x="2478619" y="0"/>
                </a:lnTo>
                <a:lnTo>
                  <a:pt x="935829" y="2032053"/>
                </a:lnTo>
                <a:cubicBezTo>
                  <a:pt x="816754" y="2188891"/>
                  <a:pt x="593082" y="2219503"/>
                  <a:pt x="436245" y="2100428"/>
                </a:cubicBezTo>
                <a:lnTo>
                  <a:pt x="436245" y="2100427"/>
                </a:lnTo>
                <a:cubicBezTo>
                  <a:pt x="279408" y="1981352"/>
                  <a:pt x="248796" y="1757681"/>
                  <a:pt x="367872" y="1600843"/>
                </a:cubicBezTo>
                <a:close/>
                <a:moveTo>
                  <a:pt x="596693" y="0"/>
                </a:moveTo>
                <a:lnTo>
                  <a:pt x="1492038" y="0"/>
                </a:lnTo>
                <a:lnTo>
                  <a:pt x="850966" y="844373"/>
                </a:lnTo>
                <a:cubicBezTo>
                  <a:pt x="731891" y="1001211"/>
                  <a:pt x="508219" y="1031824"/>
                  <a:pt x="351382" y="912748"/>
                </a:cubicBezTo>
                <a:lnTo>
                  <a:pt x="351383" y="912748"/>
                </a:lnTo>
                <a:cubicBezTo>
                  <a:pt x="194545" y="793672"/>
                  <a:pt x="163933" y="570001"/>
                  <a:pt x="283008" y="413163"/>
                </a:cubicBezTo>
                <a:close/>
              </a:path>
            </a:pathLst>
          </a:custGeom>
          <a:solidFill>
            <a:schemeClr val="bg1">
              <a:lumMod val="95000"/>
            </a:schemeClr>
          </a:solidFill>
        </p:spPr>
        <p:txBody>
          <a:bodyPr wrap="square" anchor="ctr">
            <a:noAutofit/>
          </a:bodyPr>
          <a:lstStyle>
            <a:lvl1pPr marL="0" indent="0" algn="ctr">
              <a:buNone/>
              <a:defRPr sz="900">
                <a:latin typeface="Arial" pitchFamily="34" charset="0"/>
                <a:cs typeface="Arial" pitchFamily="34"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30378312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a:extLst>
              <a:ext uri="{FF2B5EF4-FFF2-40B4-BE49-F238E27FC236}">
                <a16:creationId xmlns:a16="http://schemas.microsoft.com/office/drawing/2014/main" xmlns="" id="{7B60FE99-DD5E-4D6E-99F4-535645C4CB03}"/>
              </a:ext>
            </a:extLst>
          </p:cNvPr>
          <p:cNvSpPr>
            <a:spLocks noGrp="1"/>
          </p:cNvSpPr>
          <p:nvPr>
            <p:ph type="pic" idx="16" hasCustomPrompt="1"/>
          </p:nvPr>
        </p:nvSpPr>
        <p:spPr>
          <a:xfrm>
            <a:off x="2" y="0"/>
            <a:ext cx="4927108" cy="51435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900">
                <a:latin typeface="Arial" pitchFamily="34" charset="0"/>
                <a:cs typeface="Arial" pitchFamily="34"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1784647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_Contents slide layout">
    <p:spTree>
      <p:nvGrpSpPr>
        <p:cNvPr id="1" name=""/>
        <p:cNvGrpSpPr/>
        <p:nvPr/>
      </p:nvGrpSpPr>
      <p:grpSpPr>
        <a:xfrm>
          <a:off x="0" y="0"/>
          <a:ext cx="0" cy="0"/>
          <a:chOff x="0" y="0"/>
          <a:chExt cx="0" cy="0"/>
        </a:xfrm>
      </p:grpSpPr>
      <p:sp>
        <p:nvSpPr>
          <p:cNvPr id="3" name="그림 개체 틀 4">
            <a:extLst>
              <a:ext uri="{FF2B5EF4-FFF2-40B4-BE49-F238E27FC236}">
                <a16:creationId xmlns:a16="http://schemas.microsoft.com/office/drawing/2014/main" xmlns="" id="{78365DAA-91AD-4697-ADE8-3F9A839BE698}"/>
              </a:ext>
            </a:extLst>
          </p:cNvPr>
          <p:cNvSpPr>
            <a:spLocks noGrp="1"/>
          </p:cNvSpPr>
          <p:nvPr>
            <p:ph type="pic" idx="16" hasCustomPrompt="1"/>
          </p:nvPr>
        </p:nvSpPr>
        <p:spPr>
          <a:xfrm>
            <a:off x="0" y="0"/>
            <a:ext cx="9144000" cy="3352088"/>
          </a:xfrm>
          <a:prstGeom prst="rect">
            <a:avLst/>
          </a:prstGeom>
          <a:solidFill>
            <a:schemeClr val="bg1">
              <a:lumMod val="95000"/>
            </a:schemeClr>
          </a:solidFill>
        </p:spPr>
        <p:txBody>
          <a:bodyPr wrap="square" anchor="ctr">
            <a:noAutofit/>
          </a:bodyPr>
          <a:lstStyle>
            <a:lvl1pPr marL="0" indent="0" algn="ctr">
              <a:buNone/>
              <a:defRPr sz="90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8029139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xmlns="" id="{67539AF6-5D49-44B8-BBE5-89EA831A4873}"/>
              </a:ext>
            </a:extLst>
          </p:cNvPr>
          <p:cNvSpPr>
            <a:spLocks noGrp="1"/>
          </p:cNvSpPr>
          <p:nvPr>
            <p:ph type="pic" sz="quarter" idx="12" hasCustomPrompt="1"/>
          </p:nvPr>
        </p:nvSpPr>
        <p:spPr>
          <a:xfrm>
            <a:off x="1528762" y="0"/>
            <a:ext cx="3043238" cy="5143500"/>
          </a:xfrm>
          <a:prstGeom prst="rect">
            <a:avLst/>
          </a:prstGeom>
          <a:solidFill>
            <a:schemeClr val="bg1">
              <a:lumMod val="95000"/>
            </a:schemeClr>
          </a:solidFill>
          <a:effectLst/>
        </p:spPr>
        <p:txBody>
          <a:bodyPr wrap="square" anchor="ctr">
            <a:noAutofit/>
          </a:bodyPr>
          <a:lstStyle>
            <a:lvl1pPr marL="0" marR="0" indent="0" algn="ctr" defTabSz="685800" rtl="0" eaLnBrk="1" fontAlgn="auto" latinLnBrk="1" hangingPunct="1">
              <a:lnSpc>
                <a:spcPct val="90000"/>
              </a:lnSpc>
              <a:spcBef>
                <a:spcPts val="750"/>
              </a:spcBef>
              <a:spcAft>
                <a:spcPts val="0"/>
              </a:spcAft>
              <a:buClrTx/>
              <a:buSzTx/>
              <a:buFontTx/>
              <a:buNone/>
              <a:tabLst/>
              <a:defRPr sz="9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xmlns="" id="{4DAB0763-12DF-41B9-B692-22FB8DB24B15}"/>
              </a:ext>
            </a:extLst>
          </p:cNvPr>
          <p:cNvSpPr/>
          <p:nvPr userDrawn="1"/>
        </p:nvSpPr>
        <p:spPr>
          <a:xfrm>
            <a:off x="0" y="0"/>
            <a:ext cx="152876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1350">
              <a:solidFill>
                <a:prstClr val="white"/>
              </a:solidFill>
            </a:endParaRPr>
          </a:p>
        </p:txBody>
      </p:sp>
    </p:spTree>
    <p:extLst>
      <p:ext uri="{BB962C8B-B14F-4D97-AF65-F5344CB8AC3E}">
        <p14:creationId xmlns:p14="http://schemas.microsoft.com/office/powerpoint/2010/main" val="50518696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xmlns="" id="{2E541B56-E562-45F7-AF65-DC212716E3B3}"/>
              </a:ext>
            </a:extLst>
          </p:cNvPr>
          <p:cNvSpPr/>
          <p:nvPr userDrawn="1"/>
        </p:nvSpPr>
        <p:spPr>
          <a:xfrm>
            <a:off x="1" y="647344"/>
            <a:ext cx="4909559" cy="38488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1350">
              <a:solidFill>
                <a:prstClr val="white"/>
              </a:solidFill>
            </a:endParaRPr>
          </a:p>
        </p:txBody>
      </p:sp>
      <p:sp>
        <p:nvSpPr>
          <p:cNvPr id="6" name="그림 개체 틀 2">
            <a:extLst>
              <a:ext uri="{FF2B5EF4-FFF2-40B4-BE49-F238E27FC236}">
                <a16:creationId xmlns:a16="http://schemas.microsoft.com/office/drawing/2014/main" xmlns="" id="{1D487A8B-D75C-45FC-8BC1-0D4AF5ACE0C7}"/>
              </a:ext>
            </a:extLst>
          </p:cNvPr>
          <p:cNvSpPr>
            <a:spLocks noGrp="1"/>
          </p:cNvSpPr>
          <p:nvPr>
            <p:ph type="pic" sz="quarter" idx="65" hasCustomPrompt="1"/>
          </p:nvPr>
        </p:nvSpPr>
        <p:spPr>
          <a:xfrm>
            <a:off x="4572000" y="2219412"/>
            <a:ext cx="4572000" cy="2025000"/>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49778678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184045"/>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1917435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8" y="848694"/>
            <a:ext cx="2670575" cy="405192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1013">
              <a:solidFill>
                <a:prstClr val="white"/>
              </a:solidFill>
            </a:endParaRPr>
          </a:p>
        </p:txBody>
      </p:sp>
      <p:sp>
        <p:nvSpPr>
          <p:cNvPr id="4" name="Rounded Rectangle 3"/>
          <p:cNvSpPr/>
          <p:nvPr userDrawn="1"/>
        </p:nvSpPr>
        <p:spPr>
          <a:xfrm>
            <a:off x="398950" y="1010625"/>
            <a:ext cx="115401" cy="37614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1013">
              <a:solidFill>
                <a:prstClr val="white"/>
              </a:solidFill>
            </a:endParaRPr>
          </a:p>
        </p:txBody>
      </p:sp>
      <p:sp>
        <p:nvSpPr>
          <p:cNvPr id="5" name="Half Frame 4"/>
          <p:cNvSpPr/>
          <p:nvPr userDrawn="1"/>
        </p:nvSpPr>
        <p:spPr>
          <a:xfrm rot="5400000">
            <a:off x="2292883" y="957490"/>
            <a:ext cx="514387"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1013">
              <a:solidFill>
                <a:prstClr val="black">
                  <a:lumMod val="85000"/>
                  <a:lumOff val="15000"/>
                </a:prstClr>
              </a:solidFill>
            </a:endParaRPr>
          </a:p>
        </p:txBody>
      </p:sp>
      <p:sp>
        <p:nvSpPr>
          <p:cNvPr id="58" name="TextBox 57">
            <a:extLst>
              <a:ext uri="{FF2B5EF4-FFF2-40B4-BE49-F238E27FC236}">
                <a16:creationId xmlns:a16="http://schemas.microsoft.com/office/drawing/2014/main" xmlns="" id="{5644E8BB-F13A-4AE0-889E-633DE4143787}"/>
              </a:ext>
            </a:extLst>
          </p:cNvPr>
          <p:cNvSpPr txBox="1"/>
          <p:nvPr userDrawn="1"/>
        </p:nvSpPr>
        <p:spPr>
          <a:xfrm>
            <a:off x="533778" y="1216369"/>
            <a:ext cx="1674186" cy="415498"/>
          </a:xfrm>
          <a:prstGeom prst="rect">
            <a:avLst/>
          </a:prstGeom>
          <a:noFill/>
        </p:spPr>
        <p:txBody>
          <a:bodyPr wrap="square" rtlCol="0" anchor="ctr">
            <a:spAutoFit/>
          </a:bodyPr>
          <a:lstStyle/>
          <a:p>
            <a:pPr defTabSz="685715" latinLnBrk="0"/>
            <a:r>
              <a:rPr lang="en-US" altLang="ko-KR" sz="1050" b="1" dirty="0">
                <a:solidFill>
                  <a:prstClr val="white"/>
                </a:solidFill>
                <a:cs typeface="Arial" pitchFamily="34" charset="0"/>
              </a:rPr>
              <a:t>You can Resize without losing quality</a:t>
            </a:r>
            <a:endParaRPr lang="ko-KR" altLang="en-US" sz="1050" b="1" dirty="0">
              <a:solidFill>
                <a:prstClr val="white"/>
              </a:solidFill>
              <a:cs typeface="Arial" pitchFamily="34" charset="0"/>
            </a:endParaRPr>
          </a:p>
        </p:txBody>
      </p:sp>
      <p:sp>
        <p:nvSpPr>
          <p:cNvPr id="59" name="TextBox 58">
            <a:extLst>
              <a:ext uri="{FF2B5EF4-FFF2-40B4-BE49-F238E27FC236}">
                <a16:creationId xmlns:a16="http://schemas.microsoft.com/office/drawing/2014/main" xmlns="" id="{F2CE2B8B-ED32-491A-95B2-D28904BC432C}"/>
              </a:ext>
            </a:extLst>
          </p:cNvPr>
          <p:cNvSpPr txBox="1"/>
          <p:nvPr userDrawn="1"/>
        </p:nvSpPr>
        <p:spPr>
          <a:xfrm>
            <a:off x="533778" y="1584056"/>
            <a:ext cx="1674186" cy="577081"/>
          </a:xfrm>
          <a:prstGeom prst="rect">
            <a:avLst/>
          </a:prstGeom>
          <a:noFill/>
        </p:spPr>
        <p:txBody>
          <a:bodyPr wrap="square" rtlCol="0" anchor="ctr">
            <a:spAutoFit/>
          </a:bodyPr>
          <a:lstStyle/>
          <a:p>
            <a:pPr defTabSz="685715" latinLnBrk="0"/>
            <a:r>
              <a:rPr lang="en-US" altLang="ko-KR" sz="1050" b="1" dirty="0">
                <a:solidFill>
                  <a:prstClr val="white"/>
                </a:solidFill>
                <a:cs typeface="Arial" pitchFamily="34" charset="0"/>
              </a:rPr>
              <a:t>You can Change Fill Color &amp;</a:t>
            </a:r>
          </a:p>
          <a:p>
            <a:pPr defTabSz="685715" latinLnBrk="0"/>
            <a:r>
              <a:rPr lang="en-US" altLang="ko-KR" sz="1050" b="1" dirty="0">
                <a:solidFill>
                  <a:prstClr val="white"/>
                </a:solidFill>
                <a:cs typeface="Arial" pitchFamily="34" charset="0"/>
              </a:rPr>
              <a:t>Line Color</a:t>
            </a:r>
            <a:endParaRPr lang="ko-KR" altLang="en-US" sz="1050" b="1" dirty="0">
              <a:solidFill>
                <a:prstClr val="white"/>
              </a:solidFill>
              <a:cs typeface="Arial" pitchFamily="34" charset="0"/>
            </a:endParaRPr>
          </a:p>
        </p:txBody>
      </p:sp>
      <p:sp>
        <p:nvSpPr>
          <p:cNvPr id="60" name="TextBox 59">
            <a:extLst>
              <a:ext uri="{FF2B5EF4-FFF2-40B4-BE49-F238E27FC236}">
                <a16:creationId xmlns:a16="http://schemas.microsoft.com/office/drawing/2014/main" xmlns="" id="{962A52DF-2523-4479-BFA3-B5ACE9887E1C}"/>
              </a:ext>
            </a:extLst>
          </p:cNvPr>
          <p:cNvSpPr txBox="1"/>
          <p:nvPr userDrawn="1"/>
        </p:nvSpPr>
        <p:spPr>
          <a:xfrm>
            <a:off x="540922" y="4344787"/>
            <a:ext cx="1674000" cy="253916"/>
          </a:xfrm>
          <a:prstGeom prst="rect">
            <a:avLst/>
          </a:prstGeom>
          <a:noFill/>
        </p:spPr>
        <p:txBody>
          <a:bodyPr wrap="square" rtlCol="0" anchor="ctr">
            <a:spAutoFit/>
          </a:bodyPr>
          <a:lstStyle/>
          <a:p>
            <a:pPr defTabSz="685715" latinLnBrk="0"/>
            <a:r>
              <a:rPr lang="en-US" altLang="ko-KR" sz="1050" dirty="0">
                <a:solidFill>
                  <a:prstClr val="white"/>
                </a:solidFill>
                <a:cs typeface="Arial" pitchFamily="34" charset="0"/>
              </a:rPr>
              <a:t>www.allppt.com</a:t>
            </a:r>
            <a:endParaRPr lang="ko-KR" altLang="en-US" sz="1050" dirty="0">
              <a:solidFill>
                <a:prstClr val="white"/>
              </a:solidFill>
              <a:cs typeface="Arial" pitchFamily="34" charset="0"/>
            </a:endParaRPr>
          </a:p>
        </p:txBody>
      </p:sp>
      <p:sp>
        <p:nvSpPr>
          <p:cNvPr id="61" name="TextBox 60">
            <a:extLst>
              <a:ext uri="{FF2B5EF4-FFF2-40B4-BE49-F238E27FC236}">
                <a16:creationId xmlns:a16="http://schemas.microsoft.com/office/drawing/2014/main" xmlns="" id="{BAAC314F-E96A-4408-95DE-A70E9ED054AF}"/>
              </a:ext>
            </a:extLst>
          </p:cNvPr>
          <p:cNvSpPr txBox="1"/>
          <p:nvPr userDrawn="1"/>
        </p:nvSpPr>
        <p:spPr>
          <a:xfrm>
            <a:off x="540922" y="3326202"/>
            <a:ext cx="2037972" cy="1061829"/>
          </a:xfrm>
          <a:prstGeom prst="rect">
            <a:avLst/>
          </a:prstGeom>
          <a:noFill/>
        </p:spPr>
        <p:txBody>
          <a:bodyPr wrap="square" rtlCol="0" anchor="ctr">
            <a:spAutoFit/>
          </a:bodyPr>
          <a:lstStyle/>
          <a:p>
            <a:pPr defTabSz="685715" latinLnBrk="0"/>
            <a:r>
              <a:rPr lang="en-US" altLang="ko-KR" sz="2100" b="1" dirty="0">
                <a:solidFill>
                  <a:prstClr val="white"/>
                </a:solidFill>
                <a:cs typeface="Arial" pitchFamily="34" charset="0"/>
              </a:rPr>
              <a:t>FREE </a:t>
            </a:r>
          </a:p>
          <a:p>
            <a:pPr defTabSz="685715" latinLnBrk="0"/>
            <a:r>
              <a:rPr lang="en-US" altLang="ko-KR" sz="2100" b="1" dirty="0">
                <a:solidFill>
                  <a:prstClr val="white"/>
                </a:solidFill>
                <a:cs typeface="Arial" pitchFamily="34" charset="0"/>
              </a:rPr>
              <a:t>PPT TEMPLATES</a:t>
            </a:r>
          </a:p>
        </p:txBody>
      </p:sp>
    </p:spTree>
    <p:extLst>
      <p:ext uri="{BB962C8B-B14F-4D97-AF65-F5344CB8AC3E}">
        <p14:creationId xmlns:p14="http://schemas.microsoft.com/office/powerpoint/2010/main" val="262451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536"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95536"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457713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339502"/>
            <a:ext cx="4248472"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9512" y="915566"/>
            <a:ext cx="4248472"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927735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649246" y="1275606"/>
            <a:ext cx="1648869" cy="1648869"/>
          </a:xfrm>
          <a:prstGeom prst="ellipse">
            <a:avLst/>
          </a:prstGeom>
          <a:solidFill>
            <a:schemeClr val="bg1">
              <a:lumMod val="95000"/>
            </a:schemeClr>
          </a:solidFill>
          <a:ln w="381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720790" y="1275606"/>
            <a:ext cx="1648869" cy="1648869"/>
          </a:xfrm>
          <a:prstGeom prst="ellipse">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4792334" y="1275606"/>
            <a:ext cx="1648869" cy="1648869"/>
          </a:xfrm>
          <a:prstGeom prst="ellipse">
            <a:avLst/>
          </a:prstGeom>
          <a:solidFill>
            <a:schemeClr val="bg1">
              <a:lumMod val="95000"/>
            </a:schemeClr>
          </a:solidFill>
          <a:ln w="381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863879" y="1275606"/>
            <a:ext cx="1648869" cy="1648869"/>
          </a:xfrm>
          <a:prstGeom prst="ellipse">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50241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1" r:id="rId3"/>
    <p:sldLayoutId id="2147483660" r:id="rId4"/>
    <p:sldLayoutId id="2147483662" r:id="rId5"/>
    <p:sldLayoutId id="2147483655" r:id="rId6"/>
    <p:sldLayoutId id="2147483663" r:id="rId7"/>
    <p:sldLayoutId id="2147483667" r:id="rId8"/>
    <p:sldLayoutId id="2147483664" r:id="rId9"/>
    <p:sldLayoutId id="2147483668" r:id="rId10"/>
    <p:sldLayoutId id="2147483669" r:id="rId11"/>
    <p:sldLayoutId id="2147483665" r:id="rId12"/>
    <p:sldLayoutId id="2147483670" r:id="rId13"/>
    <p:sldLayoutId id="2147483672" r:id="rId14"/>
    <p:sldLayoutId id="2147483656" r:id="rId15"/>
    <p:sldLayoutId id="2147483696" r:id="rId16"/>
    <p:sldLayoutId id="2147483697" r:id="rId17"/>
    <p:sldLayoutId id="2147483698" r:id="rId18"/>
    <p:sldLayoutId id="2147483699" r:id="rId19"/>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91023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Lst>
  <p:txStyles>
    <p:titleStyle>
      <a:lvl1pPr algn="l" defTabSz="685817"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7"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4" indent="-171454" algn="l" defTabSz="685817"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71" indent="-171454" algn="l" defTabSz="685817"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9"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7" rtl="0" eaLnBrk="1" latinLnBrk="0" hangingPunct="1">
        <a:defRPr sz="1350" kern="1200">
          <a:solidFill>
            <a:schemeClr val="tx1"/>
          </a:solidFill>
          <a:latin typeface="+mn-lt"/>
          <a:ea typeface="+mn-ea"/>
          <a:cs typeface="+mn-cs"/>
        </a:defRPr>
      </a:lvl1pPr>
      <a:lvl2pPr marL="342909" algn="l" defTabSz="685817" rtl="0" eaLnBrk="1" latinLnBrk="0" hangingPunct="1">
        <a:defRPr sz="1350" kern="1200">
          <a:solidFill>
            <a:schemeClr val="tx1"/>
          </a:solidFill>
          <a:latin typeface="+mn-lt"/>
          <a:ea typeface="+mn-ea"/>
          <a:cs typeface="+mn-cs"/>
        </a:defRPr>
      </a:lvl2pPr>
      <a:lvl3pPr marL="685817" algn="l" defTabSz="685817" rtl="0" eaLnBrk="1" latinLnBrk="0" hangingPunct="1">
        <a:defRPr sz="1350" kern="1200">
          <a:solidFill>
            <a:schemeClr val="tx1"/>
          </a:solidFill>
          <a:latin typeface="+mn-lt"/>
          <a:ea typeface="+mn-ea"/>
          <a:cs typeface="+mn-cs"/>
        </a:defRPr>
      </a:lvl3pPr>
      <a:lvl4pPr marL="1028726" algn="l" defTabSz="685817" rtl="0" eaLnBrk="1" latinLnBrk="0" hangingPunct="1">
        <a:defRPr sz="1350" kern="1200">
          <a:solidFill>
            <a:schemeClr val="tx1"/>
          </a:solidFill>
          <a:latin typeface="+mn-lt"/>
          <a:ea typeface="+mn-ea"/>
          <a:cs typeface="+mn-cs"/>
        </a:defRPr>
      </a:lvl4pPr>
      <a:lvl5pPr marL="1371634" algn="l" defTabSz="685817" rtl="0" eaLnBrk="1" latinLnBrk="0" hangingPunct="1">
        <a:defRPr sz="1350" kern="1200">
          <a:solidFill>
            <a:schemeClr val="tx1"/>
          </a:solidFill>
          <a:latin typeface="+mn-lt"/>
          <a:ea typeface="+mn-ea"/>
          <a:cs typeface="+mn-cs"/>
        </a:defRPr>
      </a:lvl5pPr>
      <a:lvl6pPr marL="1714544" algn="l" defTabSz="685817" rtl="0" eaLnBrk="1" latinLnBrk="0" hangingPunct="1">
        <a:defRPr sz="1350" kern="1200">
          <a:solidFill>
            <a:schemeClr val="tx1"/>
          </a:solidFill>
          <a:latin typeface="+mn-lt"/>
          <a:ea typeface="+mn-ea"/>
          <a:cs typeface="+mn-cs"/>
        </a:defRPr>
      </a:lvl6pPr>
      <a:lvl7pPr marL="2057451" algn="l" defTabSz="685817" rtl="0" eaLnBrk="1" latinLnBrk="0" hangingPunct="1">
        <a:defRPr sz="1350" kern="1200">
          <a:solidFill>
            <a:schemeClr val="tx1"/>
          </a:solidFill>
          <a:latin typeface="+mn-lt"/>
          <a:ea typeface="+mn-ea"/>
          <a:cs typeface="+mn-cs"/>
        </a:defRPr>
      </a:lvl7pPr>
      <a:lvl8pPr marL="2400360" algn="l" defTabSz="685817" rtl="0" eaLnBrk="1" latinLnBrk="0" hangingPunct="1">
        <a:defRPr sz="1350" kern="1200">
          <a:solidFill>
            <a:schemeClr val="tx1"/>
          </a:solidFill>
          <a:latin typeface="+mn-lt"/>
          <a:ea typeface="+mn-ea"/>
          <a:cs typeface="+mn-cs"/>
        </a:defRPr>
      </a:lvl8pPr>
      <a:lvl9pPr marL="2743269" algn="l" defTabSz="685817"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5.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22.xml"/><Relationship Id="rId4" Type="http://schemas.openxmlformats.org/officeDocument/2006/relationships/image" Target="../media/image2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hyperlink" Target="https://www.lecfomasque.com/10-outils-partage-ecrans-a-distance/" TargetMode="External"/><Relationship Id="rId3" Type="http://schemas.openxmlformats.org/officeDocument/2006/relationships/hyperlink" Target="http://www.adjectif.net/spip/spip.php?article228" TargetMode="External"/><Relationship Id="rId7" Type="http://schemas.openxmlformats.org/officeDocument/2006/relationships/image" Target="../media/image28.png"/><Relationship Id="rId2" Type="http://schemas.openxmlformats.org/officeDocument/2006/relationships/hyperlink" Target="https://journals.openedition.org/ries/4117" TargetMode="External"/><Relationship Id="rId1" Type="http://schemas.openxmlformats.org/officeDocument/2006/relationships/slideLayout" Target="../slideLayouts/slideLayout3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file:///C:\Users\MAIJAM\Downloads\FICHIERS%20MEMOIRE\118685.pdf"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99592" y="3026943"/>
            <a:ext cx="8028384" cy="1184067"/>
          </a:xfrm>
        </p:spPr>
        <p:txBody>
          <a:bodyPr/>
          <a:lstStyle/>
          <a:p>
            <a:pPr lvl="0"/>
            <a:r>
              <a:rPr lang="en-US" altLang="ko-KR" sz="2400" dirty="0" smtClean="0">
                <a:latin typeface="Centaur" panose="02030504050205020304" pitchFamily="18" charset="0"/>
                <a:ea typeface="맑은 고딕" pitchFamily="50" charset="-127"/>
              </a:rPr>
              <a:t>ETAT D’AVANCEMENT DES TRAVAUX DU MEMOIRE</a:t>
            </a:r>
            <a:endParaRPr lang="en-US" altLang="ko-KR" sz="2400" dirty="0">
              <a:latin typeface="Centaur" panose="02030504050205020304" pitchFamily="18" charset="0"/>
            </a:endParaRPr>
          </a:p>
        </p:txBody>
      </p:sp>
      <p:sp>
        <p:nvSpPr>
          <p:cNvPr id="4" name="Text Placeholder 3"/>
          <p:cNvSpPr>
            <a:spLocks noGrp="1"/>
          </p:cNvSpPr>
          <p:nvPr>
            <p:ph type="body" sz="quarter" idx="11"/>
          </p:nvPr>
        </p:nvSpPr>
        <p:spPr>
          <a:xfrm>
            <a:off x="0" y="4598473"/>
            <a:ext cx="2771652" cy="504056"/>
          </a:xfrm>
        </p:spPr>
        <p:txBody>
          <a:bodyPr/>
          <a:lstStyle/>
          <a:p>
            <a:pPr>
              <a:spcBef>
                <a:spcPts val="0"/>
              </a:spcBef>
              <a:defRPr/>
            </a:pPr>
            <a:r>
              <a:rPr lang="en-US" altLang="ko-KR" dirty="0" err="1" smtClean="0">
                <a:latin typeface="Centaur" panose="02030504050205020304" pitchFamily="18" charset="0"/>
              </a:rPr>
              <a:t>Encadré</a:t>
            </a:r>
            <a:r>
              <a:rPr lang="en-US" altLang="ko-KR" dirty="0" smtClean="0">
                <a:latin typeface="Centaur" panose="02030504050205020304" pitchFamily="18" charset="0"/>
              </a:rPr>
              <a:t> par </a:t>
            </a:r>
          </a:p>
          <a:p>
            <a:pPr>
              <a:spcBef>
                <a:spcPts val="0"/>
              </a:spcBef>
              <a:defRPr/>
            </a:pPr>
            <a:r>
              <a:rPr lang="en-US" altLang="ko-KR" dirty="0" err="1" smtClean="0">
                <a:latin typeface="Centaur" panose="02030504050205020304" pitchFamily="18" charset="0"/>
              </a:rPr>
              <a:t>Dr</a:t>
            </a:r>
            <a:r>
              <a:rPr lang="en-US" altLang="ko-KR" dirty="0" smtClean="0">
                <a:latin typeface="Centaur" panose="02030504050205020304" pitchFamily="18" charset="0"/>
              </a:rPr>
              <a:t> GAMOM EWO Roland Christian</a:t>
            </a:r>
            <a:endParaRPr lang="en-US" altLang="ko-KR" dirty="0">
              <a:latin typeface="Centaur" panose="02030504050205020304" pitchFamily="18" charset="0"/>
            </a:endParaRPr>
          </a:p>
        </p:txBody>
      </p:sp>
      <p:sp>
        <p:nvSpPr>
          <p:cNvPr id="5" name="TextBox 4"/>
          <p:cNvSpPr txBox="1"/>
          <p:nvPr/>
        </p:nvSpPr>
        <p:spPr>
          <a:xfrm>
            <a:off x="7596336" y="195486"/>
            <a:ext cx="1440160" cy="338554"/>
          </a:xfrm>
          <a:prstGeom prst="rect">
            <a:avLst/>
          </a:prstGeom>
          <a:noFill/>
        </p:spPr>
        <p:txBody>
          <a:bodyPr wrap="square" rtlCol="0">
            <a:spAutoFit/>
          </a:bodyPr>
          <a:lstStyle/>
          <a:p>
            <a:pPr algn="ctr"/>
            <a:r>
              <a:rPr lang="en-US" altLang="ko-KR" sz="1600" dirty="0" smtClean="0">
                <a:solidFill>
                  <a:schemeClr val="tx1">
                    <a:lumMod val="75000"/>
                    <a:lumOff val="25000"/>
                  </a:schemeClr>
                </a:solidFill>
                <a:latin typeface="Centaur" panose="02030504050205020304" pitchFamily="18" charset="0"/>
                <a:cs typeface="Arial" pitchFamily="34" charset="0"/>
              </a:rPr>
              <a:t>2019-2020</a:t>
            </a:r>
            <a:endParaRPr lang="ko-KR" altLang="en-US" sz="1600" dirty="0">
              <a:solidFill>
                <a:schemeClr val="tx1">
                  <a:lumMod val="75000"/>
                  <a:lumOff val="25000"/>
                </a:schemeClr>
              </a:solidFill>
              <a:latin typeface="Centaur" panose="02030504050205020304" pitchFamily="18" charset="0"/>
              <a:cs typeface="Arial" pitchFamily="34" charset="0"/>
            </a:endParaRPr>
          </a:p>
        </p:txBody>
      </p:sp>
      <p:sp>
        <p:nvSpPr>
          <p:cNvPr id="6" name="Text Placeholder 3"/>
          <p:cNvSpPr txBox="1">
            <a:spLocks/>
          </p:cNvSpPr>
          <p:nvPr/>
        </p:nvSpPr>
        <p:spPr>
          <a:xfrm>
            <a:off x="6503763" y="4550518"/>
            <a:ext cx="2484636" cy="504056"/>
          </a:xfrm>
          <a:prstGeom prst="rect">
            <a:avLst/>
          </a:prstGeom>
        </p:spPr>
        <p:txBody>
          <a:bodyPr anchor="ctr"/>
          <a:lstStyle>
            <a:lvl1pPr marL="0" indent="0" algn="ctr" defTabSz="914400" rtl="0" eaLnBrk="1" latinLnBrk="1" hangingPunct="1">
              <a:lnSpc>
                <a:spcPct val="100000"/>
              </a:lnSpc>
              <a:spcBef>
                <a:spcPct val="20000"/>
              </a:spcBef>
              <a:buFont typeface="Arial" pitchFamily="34" charset="0"/>
              <a:buNone/>
              <a:defRPr sz="1400" b="1" kern="1200" baseline="0">
                <a:solidFill>
                  <a:schemeClr val="tx1">
                    <a:lumMod val="75000"/>
                    <a:lumOff val="25000"/>
                  </a:schemeClr>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defRPr/>
            </a:pPr>
            <a:r>
              <a:rPr lang="en-US" altLang="ko-KR" dirty="0" err="1" smtClean="0">
                <a:latin typeface="Centaur" panose="02030504050205020304" pitchFamily="18" charset="0"/>
              </a:rPr>
              <a:t>Présenté</a:t>
            </a:r>
            <a:r>
              <a:rPr lang="en-US" altLang="ko-KR" dirty="0" smtClean="0">
                <a:latin typeface="Centaur" panose="02030504050205020304" pitchFamily="18" charset="0"/>
              </a:rPr>
              <a:t> par </a:t>
            </a:r>
          </a:p>
          <a:p>
            <a:pPr>
              <a:spcBef>
                <a:spcPts val="0"/>
              </a:spcBef>
              <a:defRPr/>
            </a:pPr>
            <a:r>
              <a:rPr lang="en-US" altLang="ko-KR" dirty="0" smtClean="0">
                <a:latin typeface="Centaur" panose="02030504050205020304" pitchFamily="18" charset="0"/>
              </a:rPr>
              <a:t>WIJAMDA Céline </a:t>
            </a:r>
            <a:r>
              <a:rPr lang="en-US" altLang="ko-KR" dirty="0" err="1" smtClean="0">
                <a:latin typeface="Centaur" panose="02030504050205020304" pitchFamily="18" charset="0"/>
              </a:rPr>
              <a:t>Gyslène</a:t>
            </a:r>
            <a:endParaRPr lang="en-US" altLang="ko-KR" dirty="0">
              <a:latin typeface="Centaur" panose="02030504050205020304" pitchFamily="18" charset="0"/>
            </a:endParaRPr>
          </a:p>
        </p:txBody>
      </p:sp>
    </p:spTree>
    <p:extLst>
      <p:ext uri="{BB962C8B-B14F-4D97-AF65-F5344CB8AC3E}">
        <p14:creationId xmlns:p14="http://schemas.microsoft.com/office/powerpoint/2010/main" val="2971841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20793" y="0"/>
            <a:ext cx="3131840" cy="576064"/>
          </a:xfrm>
          <a:solidFill>
            <a:schemeClr val="accent1">
              <a:lumMod val="20000"/>
              <a:lumOff val="80000"/>
            </a:schemeClr>
          </a:solidFill>
          <a:ln>
            <a:solidFill>
              <a:schemeClr val="accent1">
                <a:lumMod val="75000"/>
              </a:schemeClr>
            </a:solidFill>
          </a:ln>
        </p:spPr>
        <p:txBody>
          <a:bodyPr/>
          <a:lstStyle/>
          <a:p>
            <a:r>
              <a:rPr lang="fr-FR" sz="2000" dirty="0" smtClean="0">
                <a:latin typeface="Centaur" panose="02030504050205020304" pitchFamily="18" charset="0"/>
              </a:rPr>
              <a:t>Organisation du travail</a:t>
            </a:r>
            <a:endParaRPr lang="fr-FR" sz="2000" dirty="0">
              <a:latin typeface="Centaur" panose="02030504050205020304" pitchFamily="18" charset="0"/>
            </a:endParaRPr>
          </a:p>
        </p:txBody>
      </p:sp>
      <p:sp>
        <p:nvSpPr>
          <p:cNvPr id="3" name="Espace réservé du texte 2"/>
          <p:cNvSpPr>
            <a:spLocks noGrp="1"/>
          </p:cNvSpPr>
          <p:nvPr>
            <p:ph type="body" sz="quarter" idx="11"/>
          </p:nvPr>
        </p:nvSpPr>
        <p:spPr>
          <a:xfrm>
            <a:off x="0" y="634772"/>
            <a:ext cx="9144000" cy="288032"/>
          </a:xfrm>
        </p:spPr>
        <p:txBody>
          <a:bodyPr/>
          <a:lstStyle/>
          <a:p>
            <a:pPr marL="285750" indent="-285750">
              <a:buFont typeface="Wingdings" panose="05000000000000000000" pitchFamily="2" charset="2"/>
              <a:buChar char="Ø"/>
            </a:pPr>
            <a:r>
              <a:rPr lang="fr-FR" sz="1600" dirty="0" smtClean="0">
                <a:latin typeface="Centaur" panose="02030504050205020304" pitchFamily="18" charset="0"/>
              </a:rPr>
              <a:t>Méthodes de modélisation</a:t>
            </a:r>
            <a:endParaRPr lang="fr-FR" sz="1600" dirty="0">
              <a:latin typeface="Centaur" panose="02030504050205020304" pitchFamily="18" charset="0"/>
            </a:endParaRPr>
          </a:p>
        </p:txBody>
      </p:sp>
      <p:sp>
        <p:nvSpPr>
          <p:cNvPr id="4" name="Rectangle 3"/>
          <p:cNvSpPr/>
          <p:nvPr/>
        </p:nvSpPr>
        <p:spPr>
          <a:xfrm>
            <a:off x="541328" y="922804"/>
            <a:ext cx="7308304" cy="576064"/>
          </a:xfrm>
          <a:prstGeom prst="rect">
            <a:avLst/>
          </a:prstGeom>
          <a:solidFill>
            <a:schemeClr val="lt1">
              <a:alpha val="0"/>
            </a:schemeClr>
          </a:solidFill>
          <a:ln w="3175"/>
        </p:spPr>
        <p:style>
          <a:lnRef idx="2">
            <a:schemeClr val="accent6"/>
          </a:lnRef>
          <a:fillRef idx="1">
            <a:schemeClr val="lt1"/>
          </a:fillRef>
          <a:effectRef idx="0">
            <a:schemeClr val="accent6"/>
          </a:effectRef>
          <a:fontRef idx="minor">
            <a:schemeClr val="dk1"/>
          </a:fontRef>
        </p:style>
        <p:txBody>
          <a:bodyPr rtlCol="0" anchor="ctr"/>
          <a:lstStyle/>
          <a:p>
            <a:pPr marL="342900" indent="-342900" algn="ctr">
              <a:buAutoNum type="arabicPeriod"/>
            </a:pPr>
            <a:r>
              <a:rPr lang="fr-FR" sz="1400" dirty="0" smtClean="0">
                <a:latin typeface="Centaur" panose="02030504050205020304" pitchFamily="18" charset="0"/>
              </a:rPr>
              <a:t>SADT</a:t>
            </a:r>
          </a:p>
          <a:p>
            <a:pPr algn="ctr"/>
            <a:r>
              <a:rPr lang="fr-FR" sz="1400" dirty="0">
                <a:latin typeface="Centaur" panose="02030504050205020304" pitchFamily="18" charset="0"/>
              </a:rPr>
              <a:t>Pour modéliser ce système, nous avons tout d’abord circonscrit notre travail dans un cadre bien </a:t>
            </a:r>
            <a:r>
              <a:rPr lang="fr-FR" sz="1400" dirty="0" smtClean="0">
                <a:latin typeface="Centaur" panose="02030504050205020304" pitchFamily="18" charset="0"/>
              </a:rPr>
              <a:t>précis</a:t>
            </a:r>
          </a:p>
        </p:txBody>
      </p:sp>
      <p:pic>
        <p:nvPicPr>
          <p:cNvPr id="6" name="Image 5"/>
          <p:cNvPicPr>
            <a:picLocks noChangeAspect="1"/>
          </p:cNvPicPr>
          <p:nvPr/>
        </p:nvPicPr>
        <p:blipFill rotWithShape="1">
          <a:blip r:embed="rId2"/>
          <a:srcRect l="4301" r="4301"/>
          <a:stretch/>
        </p:blipFill>
        <p:spPr>
          <a:xfrm>
            <a:off x="917848" y="1498868"/>
            <a:ext cx="6555265" cy="3417537"/>
          </a:xfrm>
          <a:prstGeom prst="rect">
            <a:avLst/>
          </a:prstGeom>
        </p:spPr>
      </p:pic>
      <p:sp>
        <p:nvSpPr>
          <p:cNvPr id="7" name="Rectangle 6"/>
          <p:cNvSpPr/>
          <p:nvPr/>
        </p:nvSpPr>
        <p:spPr>
          <a:xfrm>
            <a:off x="7542076" y="3003798"/>
            <a:ext cx="1368152" cy="504056"/>
          </a:xfrm>
          <a:prstGeom prst="rect">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smtClean="0">
                <a:latin typeface="Centaur" panose="02030504050205020304" pitchFamily="18" charset="0"/>
              </a:rPr>
              <a:t>Fig1: </a:t>
            </a:r>
            <a:r>
              <a:rPr lang="fr-FR" sz="1400" dirty="0" err="1" smtClean="0">
                <a:latin typeface="Centaur" panose="02030504050205020304" pitchFamily="18" charset="0"/>
              </a:rPr>
              <a:t>Actigramme</a:t>
            </a:r>
            <a:r>
              <a:rPr lang="fr-FR" sz="1400" dirty="0" smtClean="0">
                <a:latin typeface="Centaur" panose="02030504050205020304" pitchFamily="18" charset="0"/>
              </a:rPr>
              <a:t> A0</a:t>
            </a:r>
            <a:endParaRPr lang="fr-FR" sz="1400" dirty="0">
              <a:latin typeface="Centaur" panose="02030504050205020304" pitchFamily="18" charset="0"/>
            </a:endParaRPr>
          </a:p>
        </p:txBody>
      </p:sp>
    </p:spTree>
    <p:extLst>
      <p:ext uri="{BB962C8B-B14F-4D97-AF65-F5344CB8AC3E}">
        <p14:creationId xmlns:p14="http://schemas.microsoft.com/office/powerpoint/2010/main" val="21759923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20793" y="0"/>
            <a:ext cx="3131840" cy="576064"/>
          </a:xfrm>
          <a:solidFill>
            <a:schemeClr val="accent1">
              <a:lumMod val="20000"/>
              <a:lumOff val="80000"/>
            </a:schemeClr>
          </a:solidFill>
          <a:ln>
            <a:solidFill>
              <a:schemeClr val="accent1">
                <a:lumMod val="75000"/>
              </a:schemeClr>
            </a:solidFill>
          </a:ln>
        </p:spPr>
        <p:txBody>
          <a:bodyPr/>
          <a:lstStyle/>
          <a:p>
            <a:r>
              <a:rPr lang="fr-FR" sz="2000" dirty="0" smtClean="0">
                <a:latin typeface="Centaur" panose="02030504050205020304" pitchFamily="18" charset="0"/>
              </a:rPr>
              <a:t>Organisation du travail</a:t>
            </a:r>
            <a:endParaRPr lang="fr-FR" sz="2000" dirty="0">
              <a:latin typeface="Centaur" panose="02030504050205020304" pitchFamily="18" charset="0"/>
            </a:endParaRPr>
          </a:p>
        </p:txBody>
      </p:sp>
      <p:sp>
        <p:nvSpPr>
          <p:cNvPr id="3" name="Espace réservé du texte 2"/>
          <p:cNvSpPr>
            <a:spLocks noGrp="1"/>
          </p:cNvSpPr>
          <p:nvPr>
            <p:ph type="body" sz="quarter" idx="11"/>
          </p:nvPr>
        </p:nvSpPr>
        <p:spPr>
          <a:xfrm>
            <a:off x="-20793" y="587144"/>
            <a:ext cx="9144000" cy="288032"/>
          </a:xfrm>
        </p:spPr>
        <p:txBody>
          <a:bodyPr/>
          <a:lstStyle/>
          <a:p>
            <a:pPr marL="285750" indent="-285750">
              <a:buFont typeface="Wingdings" panose="05000000000000000000" pitchFamily="2" charset="2"/>
              <a:buChar char="Ø"/>
            </a:pPr>
            <a:r>
              <a:rPr lang="fr-FR" sz="1600" dirty="0" smtClean="0">
                <a:latin typeface="Centaur" panose="02030504050205020304" pitchFamily="18" charset="0"/>
              </a:rPr>
              <a:t>Méthodes de modélisation</a:t>
            </a:r>
            <a:endParaRPr lang="fr-FR" sz="1600" dirty="0">
              <a:latin typeface="Centaur" panose="02030504050205020304" pitchFamily="18" charset="0"/>
            </a:endParaRPr>
          </a:p>
        </p:txBody>
      </p:sp>
      <p:sp>
        <p:nvSpPr>
          <p:cNvPr id="9" name="Rectangle 8"/>
          <p:cNvSpPr/>
          <p:nvPr/>
        </p:nvSpPr>
        <p:spPr>
          <a:xfrm>
            <a:off x="1203336" y="864552"/>
            <a:ext cx="6912768" cy="896981"/>
          </a:xfrm>
          <a:prstGeom prst="rect">
            <a:avLst/>
          </a:prstGeom>
          <a:solidFill>
            <a:schemeClr val="lt1">
              <a:alpha val="0"/>
            </a:schemeClr>
          </a:solidFill>
          <a:ln w="3175"/>
        </p:spPr>
        <p:style>
          <a:lnRef idx="2">
            <a:schemeClr val="accent6"/>
          </a:lnRef>
          <a:fillRef idx="1">
            <a:schemeClr val="lt1"/>
          </a:fillRef>
          <a:effectRef idx="0">
            <a:schemeClr val="accent6"/>
          </a:effectRef>
          <a:fontRef idx="minor">
            <a:schemeClr val="dk1"/>
          </a:fontRef>
        </p:style>
        <p:txBody>
          <a:bodyPr rtlCol="0" anchor="ctr"/>
          <a:lstStyle/>
          <a:p>
            <a:pPr lvl="0" algn="ctr"/>
            <a:r>
              <a:rPr lang="fr-FR" sz="1400" dirty="0">
                <a:solidFill>
                  <a:prstClr val="black"/>
                </a:solidFill>
                <a:latin typeface="Centaur" panose="02030504050205020304" pitchFamily="18" charset="0"/>
              </a:rPr>
              <a:t> </a:t>
            </a:r>
          </a:p>
          <a:p>
            <a:pPr marL="342900" lvl="0" indent="-342900" algn="ctr">
              <a:buFontTx/>
              <a:buAutoNum type="arabicPeriod" startAt="2"/>
            </a:pPr>
            <a:r>
              <a:rPr lang="fr-FR" dirty="0">
                <a:solidFill>
                  <a:prstClr val="black"/>
                </a:solidFill>
                <a:latin typeface="Centaur" panose="02030504050205020304" pitchFamily="18" charset="0"/>
              </a:rPr>
              <a:t>UML</a:t>
            </a:r>
          </a:p>
          <a:p>
            <a:pPr lvl="0" algn="ctr"/>
            <a:r>
              <a:rPr lang="fr-FR" sz="1400" dirty="0">
                <a:solidFill>
                  <a:prstClr val="black"/>
                </a:solidFill>
                <a:latin typeface="Centaur" panose="02030504050205020304" pitchFamily="18" charset="0"/>
              </a:rPr>
              <a:t>Pour expliquer les différentes de conception de façon détaillées pour la réalisation du </a:t>
            </a:r>
            <a:r>
              <a:rPr lang="fr-FR" sz="1400" dirty="0" smtClean="0">
                <a:solidFill>
                  <a:prstClr val="black"/>
                </a:solidFill>
                <a:latin typeface="Centaur" panose="02030504050205020304" pitchFamily="18" charset="0"/>
              </a:rPr>
              <a:t>travail. La conduite d’un projet par la méthode d’UML fait intervenir un concept fondamental qui a pour but de fournir des orientations précises quant à la mise au point d’une application; Il s’agit:</a:t>
            </a:r>
            <a:endParaRPr lang="fr-FR" sz="1400" dirty="0">
              <a:solidFill>
                <a:prstClr val="black"/>
              </a:solidFill>
              <a:latin typeface="Centaur" panose="02030504050205020304" pitchFamily="18" charset="0"/>
            </a:endParaRPr>
          </a:p>
          <a:p>
            <a:pPr algn="ctr"/>
            <a:endParaRPr lang="fr-FR" dirty="0"/>
          </a:p>
        </p:txBody>
      </p:sp>
      <p:sp>
        <p:nvSpPr>
          <p:cNvPr id="10" name="Rectangle 9"/>
          <p:cNvSpPr/>
          <p:nvPr/>
        </p:nvSpPr>
        <p:spPr>
          <a:xfrm>
            <a:off x="193136" y="3199393"/>
            <a:ext cx="1930592" cy="504056"/>
          </a:xfrm>
          <a:prstGeom prst="rect">
            <a:avLst/>
          </a:prstGeom>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smtClean="0">
                <a:latin typeface="Centaur" panose="02030504050205020304" pitchFamily="18" charset="0"/>
              </a:rPr>
              <a:t>1. Répondre à un besoin</a:t>
            </a:r>
            <a:endParaRPr lang="fr-FR" sz="1400" dirty="0">
              <a:latin typeface="Centaur" panose="02030504050205020304" pitchFamily="18" charset="0"/>
            </a:endParaRPr>
          </a:p>
        </p:txBody>
      </p:sp>
      <p:sp>
        <p:nvSpPr>
          <p:cNvPr id="5" name="Rectangle 4"/>
          <p:cNvSpPr/>
          <p:nvPr/>
        </p:nvSpPr>
        <p:spPr>
          <a:xfrm>
            <a:off x="881121" y="1884320"/>
            <a:ext cx="2736304" cy="504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prstClr val="black"/>
                </a:solidFill>
                <a:latin typeface="Centaur" panose="02030504050205020304" pitchFamily="18" charset="0"/>
              </a:rPr>
              <a:t>de cycle de vie de l’application</a:t>
            </a:r>
            <a:endParaRPr lang="fr-FR" dirty="0"/>
          </a:p>
        </p:txBody>
      </p:sp>
      <p:sp>
        <p:nvSpPr>
          <p:cNvPr id="15" name="Flèche droite 14"/>
          <p:cNvSpPr/>
          <p:nvPr/>
        </p:nvSpPr>
        <p:spPr>
          <a:xfrm rot="5400000">
            <a:off x="2109040" y="2493270"/>
            <a:ext cx="280466" cy="283046"/>
          </a:xfrm>
          <a:prstGeom prst="rightArrow">
            <a:avLst>
              <a:gd name="adj1" fmla="val 30160"/>
              <a:gd name="adj2" fmla="val 495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Accolade ouvrante 15"/>
          <p:cNvSpPr/>
          <p:nvPr/>
        </p:nvSpPr>
        <p:spPr>
          <a:xfrm rot="5400000">
            <a:off x="2076266" y="2117523"/>
            <a:ext cx="339247" cy="169494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Rectangle 16"/>
          <p:cNvSpPr/>
          <p:nvPr/>
        </p:nvSpPr>
        <p:spPr>
          <a:xfrm>
            <a:off x="1309653" y="3748393"/>
            <a:ext cx="2038211" cy="504056"/>
          </a:xfrm>
          <a:prstGeom prst="rect">
            <a:avLst/>
          </a:prstGeom>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smtClean="0">
                <a:latin typeface="Centaur" panose="02030504050205020304" pitchFamily="18" charset="0"/>
              </a:rPr>
              <a:t>2. Cycle </a:t>
            </a:r>
            <a:r>
              <a:rPr lang="fr-FR" sz="1400" dirty="0">
                <a:latin typeface="Centaur" panose="02030504050205020304" pitchFamily="18" charset="0"/>
              </a:rPr>
              <a:t>de </a:t>
            </a:r>
            <a:r>
              <a:rPr lang="fr-FR" sz="1400" dirty="0" smtClean="0">
                <a:latin typeface="Centaur" panose="02030504050205020304" pitchFamily="18" charset="0"/>
              </a:rPr>
              <a:t>développement</a:t>
            </a:r>
            <a:endParaRPr lang="fr-FR" sz="1400" dirty="0">
              <a:latin typeface="Centaur" panose="02030504050205020304" pitchFamily="18" charset="0"/>
            </a:endParaRPr>
          </a:p>
        </p:txBody>
      </p:sp>
      <p:sp>
        <p:nvSpPr>
          <p:cNvPr id="18" name="Rectangle 17"/>
          <p:cNvSpPr/>
          <p:nvPr/>
        </p:nvSpPr>
        <p:spPr>
          <a:xfrm>
            <a:off x="2828687" y="4337568"/>
            <a:ext cx="1113594" cy="504056"/>
          </a:xfrm>
          <a:prstGeom prst="rect">
            <a:avLst/>
          </a:prstGeom>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smtClean="0">
                <a:latin typeface="Centaur" panose="02030504050205020304" pitchFamily="18" charset="0"/>
              </a:rPr>
              <a:t>3. Fin de vie                 </a:t>
            </a:r>
            <a:endParaRPr lang="fr-FR" sz="1400" dirty="0">
              <a:latin typeface="Centaur" panose="02030504050205020304" pitchFamily="18" charset="0"/>
            </a:endParaRPr>
          </a:p>
        </p:txBody>
      </p:sp>
      <p:pic>
        <p:nvPicPr>
          <p:cNvPr id="19" name="Image 18"/>
          <p:cNvPicPr/>
          <p:nvPr/>
        </p:nvPicPr>
        <p:blipFill>
          <a:blip r:embed="rId2"/>
          <a:stretch>
            <a:fillRect/>
          </a:stretch>
        </p:blipFill>
        <p:spPr>
          <a:xfrm>
            <a:off x="3795927" y="2430192"/>
            <a:ext cx="5168561" cy="1907376"/>
          </a:xfrm>
          <a:prstGeom prst="rect">
            <a:avLst/>
          </a:prstGeom>
        </p:spPr>
      </p:pic>
      <p:sp>
        <p:nvSpPr>
          <p:cNvPr id="20" name="Flèche droite 19"/>
          <p:cNvSpPr/>
          <p:nvPr/>
        </p:nvSpPr>
        <p:spPr>
          <a:xfrm>
            <a:off x="3916952" y="2069426"/>
            <a:ext cx="992097" cy="283046"/>
          </a:xfrm>
          <a:prstGeom prst="rightArrow">
            <a:avLst>
              <a:gd name="adj1" fmla="val 30160"/>
              <a:gd name="adj2" fmla="val 899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5508104" y="1958921"/>
            <a:ext cx="2191323" cy="504056"/>
          </a:xfrm>
          <a:prstGeom prst="rect">
            <a:avLst/>
          </a:prstGeom>
          <a:solidFill>
            <a:schemeClr val="lt1">
              <a:alpha val="24000"/>
            </a:schemeClr>
          </a:solidFill>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smtClean="0">
                <a:latin typeface="Centaur" panose="02030504050205020304" pitchFamily="18" charset="0"/>
              </a:rPr>
              <a:t>SCHEMA DE SYNTHESE </a:t>
            </a:r>
            <a:endParaRPr lang="fr-FR" sz="1400" dirty="0">
              <a:latin typeface="Centaur" panose="02030504050205020304" pitchFamily="18" charset="0"/>
            </a:endParaRPr>
          </a:p>
        </p:txBody>
      </p:sp>
      <p:sp>
        <p:nvSpPr>
          <p:cNvPr id="22" name="Rectangle 21"/>
          <p:cNvSpPr/>
          <p:nvPr/>
        </p:nvSpPr>
        <p:spPr>
          <a:xfrm>
            <a:off x="5551090" y="4163260"/>
            <a:ext cx="2565014" cy="504056"/>
          </a:xfrm>
          <a:prstGeom prst="rect">
            <a:avLst/>
          </a:prstGeom>
          <a:ln w="3175">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err="1" smtClean="0">
                <a:latin typeface="Centaur" panose="02030504050205020304" pitchFamily="18" charset="0"/>
              </a:rPr>
              <a:t>Fig</a:t>
            </a:r>
            <a:r>
              <a:rPr lang="fr-FR" sz="1400" dirty="0" smtClean="0">
                <a:latin typeface="Centaur" panose="02030504050205020304" pitchFamily="18" charset="0"/>
              </a:rPr>
              <a:t> 2 : Synthèse du cycle de vie </a:t>
            </a:r>
            <a:endParaRPr lang="fr-FR" sz="1400" dirty="0">
              <a:latin typeface="Centaur" panose="02030504050205020304" pitchFamily="18" charset="0"/>
            </a:endParaRPr>
          </a:p>
        </p:txBody>
      </p:sp>
    </p:spTree>
    <p:extLst>
      <p:ext uri="{BB962C8B-B14F-4D97-AF65-F5344CB8AC3E}">
        <p14:creationId xmlns:p14="http://schemas.microsoft.com/office/powerpoint/2010/main" val="15418939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20793" y="0"/>
            <a:ext cx="3131840" cy="576064"/>
          </a:xfrm>
          <a:solidFill>
            <a:schemeClr val="accent1">
              <a:lumMod val="20000"/>
              <a:lumOff val="80000"/>
            </a:schemeClr>
          </a:solidFill>
          <a:ln>
            <a:solidFill>
              <a:schemeClr val="accent1">
                <a:lumMod val="75000"/>
              </a:schemeClr>
            </a:solidFill>
          </a:ln>
        </p:spPr>
        <p:txBody>
          <a:bodyPr/>
          <a:lstStyle/>
          <a:p>
            <a:r>
              <a:rPr lang="fr-FR" sz="2000" dirty="0" smtClean="0">
                <a:latin typeface="Centaur" panose="02030504050205020304" pitchFamily="18" charset="0"/>
              </a:rPr>
              <a:t>Organisation du travail</a:t>
            </a:r>
            <a:endParaRPr lang="fr-FR" sz="2000" dirty="0">
              <a:latin typeface="Centaur" panose="02030504050205020304" pitchFamily="18" charset="0"/>
            </a:endParaRPr>
          </a:p>
        </p:txBody>
      </p:sp>
      <p:sp>
        <p:nvSpPr>
          <p:cNvPr id="3" name="Espace réservé du texte 2"/>
          <p:cNvSpPr>
            <a:spLocks noGrp="1"/>
          </p:cNvSpPr>
          <p:nvPr>
            <p:ph type="body" sz="quarter" idx="11"/>
          </p:nvPr>
        </p:nvSpPr>
        <p:spPr>
          <a:xfrm>
            <a:off x="-20793" y="587144"/>
            <a:ext cx="9144000" cy="288032"/>
          </a:xfrm>
        </p:spPr>
        <p:txBody>
          <a:bodyPr/>
          <a:lstStyle/>
          <a:p>
            <a:pPr marL="285750" indent="-285750">
              <a:buFont typeface="Wingdings" panose="05000000000000000000" pitchFamily="2" charset="2"/>
              <a:buChar char="Ø"/>
            </a:pPr>
            <a:r>
              <a:rPr lang="fr-FR" sz="1600" dirty="0" smtClean="0">
                <a:latin typeface="Centaur" panose="02030504050205020304" pitchFamily="18" charset="0"/>
              </a:rPr>
              <a:t>Méthodes de modélisation UML</a:t>
            </a:r>
            <a:endParaRPr lang="fr-FR" sz="1600" dirty="0">
              <a:latin typeface="Centaur" panose="02030504050205020304" pitchFamily="18" charset="0"/>
            </a:endParaRPr>
          </a:p>
        </p:txBody>
      </p:sp>
      <p:sp>
        <p:nvSpPr>
          <p:cNvPr id="10" name="Rectangle 9"/>
          <p:cNvSpPr/>
          <p:nvPr/>
        </p:nvSpPr>
        <p:spPr>
          <a:xfrm>
            <a:off x="3231830" y="1275804"/>
            <a:ext cx="5156594" cy="718131"/>
          </a:xfrm>
          <a:prstGeom prst="rect">
            <a:avLst/>
          </a:prstGeom>
          <a:solidFill>
            <a:schemeClr val="lt1">
              <a:alpha val="20000"/>
            </a:schemeClr>
          </a:solidFill>
          <a:ln w="3175">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latin typeface="Centaur" panose="02030504050205020304" pitchFamily="18" charset="0"/>
              </a:rPr>
              <a:t>Concevoir un système permettant d’améliorer les conditions de transmission des connaissances dans une salle de classe</a:t>
            </a:r>
            <a:endParaRPr lang="fr-FR" dirty="0">
              <a:latin typeface="Centaur" panose="02030504050205020304" pitchFamily="18" charset="0"/>
            </a:endParaRPr>
          </a:p>
        </p:txBody>
      </p:sp>
      <p:sp>
        <p:nvSpPr>
          <p:cNvPr id="5" name="Rectangle 4"/>
          <p:cNvSpPr/>
          <p:nvPr/>
        </p:nvSpPr>
        <p:spPr>
          <a:xfrm>
            <a:off x="179512" y="1349563"/>
            <a:ext cx="1664680" cy="504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latin typeface="Centaur" panose="02030504050205020304" pitchFamily="18" charset="0"/>
              </a:rPr>
              <a:t>1. BESOIN</a:t>
            </a:r>
            <a:endParaRPr lang="fr-FR" dirty="0">
              <a:latin typeface="Centaur" panose="02030504050205020304" pitchFamily="18" charset="0"/>
            </a:endParaRPr>
          </a:p>
        </p:txBody>
      </p:sp>
      <p:sp>
        <p:nvSpPr>
          <p:cNvPr id="15" name="Flèche droite 14"/>
          <p:cNvSpPr/>
          <p:nvPr/>
        </p:nvSpPr>
        <p:spPr>
          <a:xfrm rot="5400000">
            <a:off x="2017386" y="3183795"/>
            <a:ext cx="280466" cy="283046"/>
          </a:xfrm>
          <a:prstGeom prst="rightArrow">
            <a:avLst>
              <a:gd name="adj1" fmla="val 30160"/>
              <a:gd name="adj2" fmla="val 495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Accolade ouvrante 15"/>
          <p:cNvSpPr/>
          <p:nvPr/>
        </p:nvSpPr>
        <p:spPr>
          <a:xfrm rot="5400000">
            <a:off x="1987995" y="2874860"/>
            <a:ext cx="339247" cy="2431465"/>
          </a:xfrm>
          <a:prstGeom prst="leftBrace">
            <a:avLst>
              <a:gd name="adj1" fmla="val 67294"/>
              <a:gd name="adj2" fmla="val 4965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Rectangle 17"/>
          <p:cNvSpPr/>
          <p:nvPr/>
        </p:nvSpPr>
        <p:spPr>
          <a:xfrm>
            <a:off x="1377189" y="4374907"/>
            <a:ext cx="1277815" cy="504056"/>
          </a:xfrm>
          <a:prstGeom prst="rect">
            <a:avLst/>
          </a:prstGeom>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gn="ctr">
              <a:buFont typeface="Wingdings" panose="05000000000000000000" pitchFamily="2" charset="2"/>
              <a:buChar char="Ø"/>
            </a:pPr>
            <a:r>
              <a:rPr lang="fr-FR" sz="1400" dirty="0" smtClean="0">
                <a:latin typeface="Centaur" panose="02030504050205020304" pitchFamily="18" charset="0"/>
              </a:rPr>
              <a:t>Conception                 </a:t>
            </a:r>
            <a:endParaRPr lang="fr-FR" sz="1400" dirty="0">
              <a:latin typeface="Centaur" panose="02030504050205020304" pitchFamily="18" charset="0"/>
            </a:endParaRPr>
          </a:p>
        </p:txBody>
      </p:sp>
      <p:sp>
        <p:nvSpPr>
          <p:cNvPr id="20" name="Flèche droite 19"/>
          <p:cNvSpPr/>
          <p:nvPr/>
        </p:nvSpPr>
        <p:spPr>
          <a:xfrm>
            <a:off x="2041962" y="1455882"/>
            <a:ext cx="992097" cy="283046"/>
          </a:xfrm>
          <a:prstGeom prst="rightArrow">
            <a:avLst>
              <a:gd name="adj1" fmla="val 30160"/>
              <a:gd name="adj2" fmla="val 899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1223353" y="2169844"/>
            <a:ext cx="1881079" cy="8905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latin typeface="Centaur" panose="02030504050205020304" pitchFamily="18" charset="0"/>
              </a:rPr>
              <a:t>2. </a:t>
            </a:r>
            <a:r>
              <a:rPr lang="fr-FR" sz="1600" dirty="0" smtClean="0">
                <a:latin typeface="Centaur" panose="02030504050205020304" pitchFamily="18" charset="0"/>
              </a:rPr>
              <a:t>CYCLE DE </a:t>
            </a:r>
          </a:p>
          <a:p>
            <a:pPr algn="ctr"/>
            <a:r>
              <a:rPr lang="fr-FR" sz="1600" dirty="0" smtClean="0">
                <a:latin typeface="Centaur" panose="02030504050205020304" pitchFamily="18" charset="0"/>
              </a:rPr>
              <a:t>DEVELOPPEMENT</a:t>
            </a:r>
            <a:endParaRPr lang="fr-FR" sz="1600" dirty="0">
              <a:latin typeface="Centaur" panose="02030504050205020304" pitchFamily="18" charset="0"/>
            </a:endParaRPr>
          </a:p>
        </p:txBody>
      </p:sp>
      <p:sp>
        <p:nvSpPr>
          <p:cNvPr id="27" name="Rectangle 26"/>
          <p:cNvSpPr/>
          <p:nvPr/>
        </p:nvSpPr>
        <p:spPr>
          <a:xfrm>
            <a:off x="96575" y="4374907"/>
            <a:ext cx="1008112" cy="504056"/>
          </a:xfrm>
          <a:prstGeom prst="rect">
            <a:avLst/>
          </a:prstGeom>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gn="ctr">
              <a:buFont typeface="Wingdings" panose="05000000000000000000" pitchFamily="2" charset="2"/>
              <a:buChar char="Ø"/>
            </a:pPr>
            <a:r>
              <a:rPr lang="fr-FR" sz="1400" dirty="0" smtClean="0">
                <a:latin typeface="Centaur" panose="02030504050205020304" pitchFamily="18" charset="0"/>
              </a:rPr>
              <a:t>Analyse                 </a:t>
            </a:r>
            <a:endParaRPr lang="fr-FR" sz="1400" dirty="0">
              <a:latin typeface="Centaur" panose="02030504050205020304" pitchFamily="18" charset="0"/>
            </a:endParaRPr>
          </a:p>
        </p:txBody>
      </p:sp>
      <p:sp>
        <p:nvSpPr>
          <p:cNvPr id="28" name="Rectangle 27"/>
          <p:cNvSpPr/>
          <p:nvPr/>
        </p:nvSpPr>
        <p:spPr>
          <a:xfrm>
            <a:off x="2895136" y="4374907"/>
            <a:ext cx="1604856" cy="504056"/>
          </a:xfrm>
          <a:prstGeom prst="rect">
            <a:avLst/>
          </a:prstGeom>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gn="ctr">
              <a:buFont typeface="Wingdings" panose="05000000000000000000" pitchFamily="2" charset="2"/>
              <a:buChar char="Ø"/>
            </a:pPr>
            <a:r>
              <a:rPr lang="fr-FR" sz="1400" dirty="0" smtClean="0">
                <a:latin typeface="Centaur" panose="02030504050205020304" pitchFamily="18" charset="0"/>
              </a:rPr>
              <a:t>Développement</a:t>
            </a:r>
            <a:endParaRPr lang="fr-FR" sz="1400" dirty="0">
              <a:latin typeface="Centaur" panose="02030504050205020304" pitchFamily="18" charset="0"/>
            </a:endParaRPr>
          </a:p>
        </p:txBody>
      </p:sp>
      <p:sp>
        <p:nvSpPr>
          <p:cNvPr id="29" name="Rectangle 28"/>
          <p:cNvSpPr/>
          <p:nvPr/>
        </p:nvSpPr>
        <p:spPr>
          <a:xfrm>
            <a:off x="1377214" y="3416913"/>
            <a:ext cx="1393477" cy="504056"/>
          </a:xfrm>
          <a:prstGeom prst="rect">
            <a:avLst/>
          </a:prstGeom>
          <a:solidFill>
            <a:schemeClr val="lt1">
              <a:alpha val="0"/>
            </a:schemeClr>
          </a:solidFill>
          <a:ln w="3175">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smtClean="0">
                <a:latin typeface="Centaur" panose="02030504050205020304" pitchFamily="18" charset="0"/>
              </a:rPr>
              <a:t>Contient 3 phases</a:t>
            </a:r>
            <a:endParaRPr lang="fr-FR" sz="1400" dirty="0">
              <a:latin typeface="Centaur" panose="02030504050205020304" pitchFamily="18" charset="0"/>
            </a:endParaRPr>
          </a:p>
        </p:txBody>
      </p:sp>
      <p:sp>
        <p:nvSpPr>
          <p:cNvPr id="31" name="Flèche droite 30"/>
          <p:cNvSpPr/>
          <p:nvPr/>
        </p:nvSpPr>
        <p:spPr>
          <a:xfrm>
            <a:off x="3201327" y="2502798"/>
            <a:ext cx="344047" cy="283046"/>
          </a:xfrm>
          <a:prstGeom prst="rightArrow">
            <a:avLst>
              <a:gd name="adj1" fmla="val 30160"/>
              <a:gd name="adj2" fmla="val 495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6" name="Groupe 45"/>
          <p:cNvGrpSpPr/>
          <p:nvPr/>
        </p:nvGrpSpPr>
        <p:grpSpPr>
          <a:xfrm>
            <a:off x="5169557" y="2085473"/>
            <a:ext cx="1127595" cy="1583468"/>
            <a:chOff x="5193603" y="2350711"/>
            <a:chExt cx="1127595" cy="1583468"/>
          </a:xfrm>
        </p:grpSpPr>
        <p:cxnSp>
          <p:nvCxnSpPr>
            <p:cNvPr id="6" name="Connecteur droit avec flèche 5"/>
            <p:cNvCxnSpPr/>
            <p:nvPr/>
          </p:nvCxnSpPr>
          <p:spPr>
            <a:xfrm flipV="1">
              <a:off x="5193603" y="2350711"/>
              <a:ext cx="1127595" cy="218588"/>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a:off x="5200541" y="2571849"/>
              <a:ext cx="963775" cy="680765"/>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5195473" y="2571849"/>
              <a:ext cx="334095" cy="1362330"/>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33" name="Image 32"/>
          <p:cNvPicPr/>
          <p:nvPr/>
        </p:nvPicPr>
        <p:blipFill rotWithShape="1">
          <a:blip r:embed="rId2"/>
          <a:srcRect l="4960" t="7203" r="10714" b="3361"/>
          <a:stretch/>
        </p:blipFill>
        <p:spPr bwMode="auto">
          <a:xfrm>
            <a:off x="6308258" y="2019273"/>
            <a:ext cx="1688143" cy="896430"/>
          </a:xfrm>
          <a:prstGeom prst="rect">
            <a:avLst/>
          </a:prstGeom>
          <a:ln>
            <a:noFill/>
          </a:ln>
          <a:extLst>
            <a:ext uri="{53640926-AAD7-44D8-BBD7-CCE9431645EC}">
              <a14:shadowObscured xmlns:a14="http://schemas.microsoft.com/office/drawing/2010/main"/>
            </a:ext>
          </a:extLst>
        </p:spPr>
      </p:pic>
      <p:pic>
        <p:nvPicPr>
          <p:cNvPr id="37" name="Image 36"/>
          <p:cNvPicPr/>
          <p:nvPr/>
        </p:nvPicPr>
        <p:blipFill rotWithShape="1">
          <a:blip r:embed="rId3"/>
          <a:srcRect l="6448" t="11460" r="3440" b="15754"/>
          <a:stretch/>
        </p:blipFill>
        <p:spPr bwMode="auto">
          <a:xfrm>
            <a:off x="6331232" y="3040605"/>
            <a:ext cx="2051739" cy="1007886"/>
          </a:xfrm>
          <a:prstGeom prst="rect">
            <a:avLst/>
          </a:prstGeom>
          <a:ln>
            <a:noFill/>
          </a:ln>
          <a:extLst>
            <a:ext uri="{53640926-AAD7-44D8-BBD7-CCE9431645EC}">
              <a14:shadowObscured xmlns:a14="http://schemas.microsoft.com/office/drawing/2010/main"/>
            </a:ext>
          </a:extLst>
        </p:spPr>
      </p:pic>
      <p:pic>
        <p:nvPicPr>
          <p:cNvPr id="40" name="Image 39"/>
          <p:cNvPicPr/>
          <p:nvPr/>
        </p:nvPicPr>
        <p:blipFill rotWithShape="1">
          <a:blip r:embed="rId4"/>
          <a:srcRect l="6448" t="12454" r="9556" b="13109"/>
          <a:stretch/>
        </p:blipFill>
        <p:spPr bwMode="auto">
          <a:xfrm>
            <a:off x="5508104" y="4280828"/>
            <a:ext cx="1499935" cy="809155"/>
          </a:xfrm>
          <a:prstGeom prst="rect">
            <a:avLst/>
          </a:prstGeom>
          <a:ln>
            <a:noFill/>
          </a:ln>
          <a:extLst>
            <a:ext uri="{53640926-AAD7-44D8-BBD7-CCE9431645EC}">
              <a14:shadowObscured xmlns:a14="http://schemas.microsoft.com/office/drawing/2010/main"/>
            </a:ext>
          </a:extLst>
        </p:spPr>
      </p:pic>
      <p:sp>
        <p:nvSpPr>
          <p:cNvPr id="41" name="Rectangle 40"/>
          <p:cNvSpPr/>
          <p:nvPr/>
        </p:nvSpPr>
        <p:spPr>
          <a:xfrm>
            <a:off x="3780937" y="2067793"/>
            <a:ext cx="1438110" cy="504056"/>
          </a:xfrm>
          <a:prstGeom prst="rect">
            <a:avLst/>
          </a:prstGeom>
          <a:solidFill>
            <a:schemeClr val="lt1">
              <a:alpha val="0"/>
            </a:schemeClr>
          </a:solidFill>
          <a:ln w="3175">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smtClean="0">
                <a:latin typeface="Centaur" panose="02030504050205020304" pitchFamily="18" charset="0"/>
              </a:rPr>
              <a:t>Utilise 3 méthodes classiques</a:t>
            </a:r>
            <a:endParaRPr lang="fr-FR" sz="1400" dirty="0">
              <a:latin typeface="Centaur" panose="02030504050205020304" pitchFamily="18" charset="0"/>
            </a:endParaRPr>
          </a:p>
        </p:txBody>
      </p:sp>
      <p:sp>
        <p:nvSpPr>
          <p:cNvPr id="42" name="Rectangle 41"/>
          <p:cNvSpPr/>
          <p:nvPr/>
        </p:nvSpPr>
        <p:spPr>
          <a:xfrm>
            <a:off x="3690456" y="2933057"/>
            <a:ext cx="1490968" cy="504056"/>
          </a:xfrm>
          <a:prstGeom prst="rect">
            <a:avLst/>
          </a:prstGeom>
          <a:solidFill>
            <a:schemeClr val="lt1">
              <a:alpha val="0"/>
            </a:schemeClr>
          </a:solidFill>
          <a:ln w="3175">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dirty="0" smtClean="0">
                <a:latin typeface="Centaur" panose="02030504050205020304" pitchFamily="18" charset="0"/>
              </a:rPr>
              <a:t>Utilise les méthodes agiles tel que </a:t>
            </a:r>
            <a:r>
              <a:rPr lang="fr-FR" sz="1400" dirty="0" err="1" smtClean="0">
                <a:latin typeface="Centaur" panose="02030504050205020304" pitchFamily="18" charset="0"/>
              </a:rPr>
              <a:t>scrum</a:t>
            </a:r>
            <a:r>
              <a:rPr lang="fr-FR" sz="1400" dirty="0" smtClean="0">
                <a:latin typeface="Centaur" panose="02030504050205020304" pitchFamily="18" charset="0"/>
              </a:rPr>
              <a:t> qu’on utilisera pas</a:t>
            </a:r>
            <a:endParaRPr lang="fr-FR" sz="1400" dirty="0">
              <a:latin typeface="Centaur" panose="02030504050205020304" pitchFamily="18" charset="0"/>
            </a:endParaRPr>
          </a:p>
        </p:txBody>
      </p:sp>
      <p:sp>
        <p:nvSpPr>
          <p:cNvPr id="44" name="Accolade ouvrante 43"/>
          <p:cNvSpPr/>
          <p:nvPr/>
        </p:nvSpPr>
        <p:spPr>
          <a:xfrm>
            <a:off x="3637654" y="2275444"/>
            <a:ext cx="145041" cy="796303"/>
          </a:xfrm>
          <a:prstGeom prst="leftBrac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1631764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20793" y="0"/>
            <a:ext cx="3131840" cy="576064"/>
          </a:xfrm>
          <a:solidFill>
            <a:schemeClr val="accent1">
              <a:lumMod val="20000"/>
              <a:lumOff val="80000"/>
            </a:schemeClr>
          </a:solidFill>
          <a:ln>
            <a:solidFill>
              <a:schemeClr val="accent1">
                <a:lumMod val="75000"/>
              </a:schemeClr>
            </a:solidFill>
          </a:ln>
        </p:spPr>
        <p:txBody>
          <a:bodyPr/>
          <a:lstStyle/>
          <a:p>
            <a:r>
              <a:rPr lang="fr-FR" sz="2000" dirty="0" smtClean="0">
                <a:latin typeface="Centaur" panose="02030504050205020304" pitchFamily="18" charset="0"/>
              </a:rPr>
              <a:t>Organisation du travail</a:t>
            </a:r>
            <a:endParaRPr lang="fr-FR" sz="2000" dirty="0">
              <a:latin typeface="Centaur" panose="02030504050205020304" pitchFamily="18" charset="0"/>
            </a:endParaRPr>
          </a:p>
        </p:txBody>
      </p:sp>
      <p:sp>
        <p:nvSpPr>
          <p:cNvPr id="3" name="Espace réservé du texte 2"/>
          <p:cNvSpPr>
            <a:spLocks noGrp="1"/>
          </p:cNvSpPr>
          <p:nvPr>
            <p:ph type="body" sz="quarter" idx="11"/>
          </p:nvPr>
        </p:nvSpPr>
        <p:spPr>
          <a:xfrm>
            <a:off x="-20793" y="587144"/>
            <a:ext cx="9144000" cy="288032"/>
          </a:xfrm>
        </p:spPr>
        <p:txBody>
          <a:bodyPr/>
          <a:lstStyle/>
          <a:p>
            <a:pPr marL="285750" indent="-285750">
              <a:buFont typeface="Wingdings" panose="05000000000000000000" pitchFamily="2" charset="2"/>
              <a:buChar char="Ø"/>
            </a:pPr>
            <a:r>
              <a:rPr lang="fr-FR" sz="1600" dirty="0" smtClean="0">
                <a:latin typeface="Centaur" panose="02030504050205020304" pitchFamily="18" charset="0"/>
              </a:rPr>
              <a:t>Méthodes de modélisation UML</a:t>
            </a:r>
            <a:endParaRPr lang="fr-FR" sz="1600" dirty="0">
              <a:latin typeface="Centaur" panose="02030504050205020304" pitchFamily="18" charset="0"/>
            </a:endParaRPr>
          </a:p>
        </p:txBody>
      </p:sp>
      <p:sp>
        <p:nvSpPr>
          <p:cNvPr id="10" name="Rectangle 9"/>
          <p:cNvSpPr/>
          <p:nvPr/>
        </p:nvSpPr>
        <p:spPr>
          <a:xfrm>
            <a:off x="2465036" y="1377106"/>
            <a:ext cx="1968621" cy="618579"/>
          </a:xfrm>
          <a:prstGeom prst="rect">
            <a:avLst/>
          </a:prstGeom>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b="1" dirty="0" smtClean="0">
                <a:latin typeface="Centaur" panose="02030504050205020304" pitchFamily="18" charset="0"/>
              </a:rPr>
              <a:t>Entrée:</a:t>
            </a:r>
            <a:r>
              <a:rPr lang="fr-FR" sz="1400" dirty="0" smtClean="0">
                <a:latin typeface="Centaur" panose="02030504050205020304" pitchFamily="18" charset="0"/>
              </a:rPr>
              <a:t> Cahier de charge</a:t>
            </a:r>
          </a:p>
          <a:p>
            <a:pPr algn="ctr"/>
            <a:r>
              <a:rPr lang="fr-FR" sz="1400" dirty="0" smtClean="0">
                <a:latin typeface="Centaur" panose="02030504050205020304" pitchFamily="18" charset="0"/>
              </a:rPr>
              <a:t>Besoins fonctionnels</a:t>
            </a:r>
            <a:endParaRPr lang="fr-FR" sz="1400" dirty="0">
              <a:latin typeface="Centaur" panose="02030504050205020304" pitchFamily="18" charset="0"/>
            </a:endParaRPr>
          </a:p>
        </p:txBody>
      </p:sp>
      <p:sp>
        <p:nvSpPr>
          <p:cNvPr id="5" name="Rectangle 4"/>
          <p:cNvSpPr/>
          <p:nvPr/>
        </p:nvSpPr>
        <p:spPr>
          <a:xfrm>
            <a:off x="82992" y="2269920"/>
            <a:ext cx="1664680" cy="504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lgn="ctr">
              <a:buFont typeface="Wingdings" panose="05000000000000000000" pitchFamily="2" charset="2"/>
              <a:buChar char="Ø"/>
            </a:pPr>
            <a:r>
              <a:rPr lang="fr-FR" dirty="0" smtClean="0">
                <a:latin typeface="Centaur" panose="02030504050205020304" pitchFamily="18" charset="0"/>
              </a:rPr>
              <a:t>ANALYSE</a:t>
            </a:r>
            <a:endParaRPr lang="fr-FR" dirty="0">
              <a:latin typeface="Centaur" panose="02030504050205020304" pitchFamily="18" charset="0"/>
            </a:endParaRPr>
          </a:p>
        </p:txBody>
      </p:sp>
      <p:sp>
        <p:nvSpPr>
          <p:cNvPr id="17" name="Rectangle 16"/>
          <p:cNvSpPr/>
          <p:nvPr/>
        </p:nvSpPr>
        <p:spPr>
          <a:xfrm>
            <a:off x="4788024" y="962180"/>
            <a:ext cx="4355976" cy="504056"/>
          </a:xfrm>
          <a:prstGeom prst="rect">
            <a:avLst/>
          </a:prstGeom>
          <a:solidFill>
            <a:schemeClr val="lt1">
              <a:alpha val="1000"/>
            </a:schemeClr>
          </a:solidFill>
          <a:ln w="3175">
            <a:no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gn="ctr">
              <a:buFont typeface="Wingdings" panose="05000000000000000000" pitchFamily="2" charset="2"/>
              <a:buChar char="Ø"/>
            </a:pPr>
            <a:r>
              <a:rPr lang="fr-FR" sz="1400" dirty="0" smtClean="0">
                <a:latin typeface="Centaur" panose="02030504050205020304" pitchFamily="18" charset="0"/>
              </a:rPr>
              <a:t>Permettre aux apprenant de visualiser l’écran de  l’enseignant</a:t>
            </a:r>
            <a:endParaRPr lang="fr-FR" sz="1400" dirty="0">
              <a:latin typeface="Centaur" panose="02030504050205020304" pitchFamily="18" charset="0"/>
            </a:endParaRPr>
          </a:p>
        </p:txBody>
      </p:sp>
      <p:sp>
        <p:nvSpPr>
          <p:cNvPr id="20" name="Flèche droite 19"/>
          <p:cNvSpPr/>
          <p:nvPr/>
        </p:nvSpPr>
        <p:spPr>
          <a:xfrm rot="18572665">
            <a:off x="1635802" y="1814535"/>
            <a:ext cx="791530" cy="227781"/>
          </a:xfrm>
          <a:prstGeom prst="rightArrow">
            <a:avLst>
              <a:gd name="adj1" fmla="val 30160"/>
              <a:gd name="adj2" fmla="val 899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Accolade ouvrante 22"/>
          <p:cNvSpPr/>
          <p:nvPr/>
        </p:nvSpPr>
        <p:spPr>
          <a:xfrm>
            <a:off x="4492846" y="957760"/>
            <a:ext cx="250798" cy="1394329"/>
          </a:xfrm>
          <a:prstGeom prst="leftBrace">
            <a:avLst>
              <a:gd name="adj1" fmla="val 120693"/>
              <a:gd name="adj2" fmla="val 4831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4" name="Rectangle 23"/>
          <p:cNvSpPr/>
          <p:nvPr/>
        </p:nvSpPr>
        <p:spPr>
          <a:xfrm>
            <a:off x="4802833" y="1526526"/>
            <a:ext cx="3873623" cy="504056"/>
          </a:xfrm>
          <a:prstGeom prst="rect">
            <a:avLst/>
          </a:prstGeom>
          <a:solidFill>
            <a:schemeClr val="lt1">
              <a:alpha val="0"/>
            </a:schemeClr>
          </a:solidFill>
          <a:ln w="3175">
            <a:no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gn="ctr">
              <a:buFont typeface="Wingdings" panose="05000000000000000000" pitchFamily="2" charset="2"/>
              <a:buChar char="Ø"/>
            </a:pPr>
            <a:r>
              <a:rPr lang="fr-FR" sz="1400" dirty="0" smtClean="0">
                <a:latin typeface="Centaur" panose="02030504050205020304" pitchFamily="18" charset="0"/>
              </a:rPr>
              <a:t>Sauvegarder une démonstration faite par l’enseignant </a:t>
            </a:r>
            <a:endParaRPr lang="fr-FR" sz="1400" dirty="0">
              <a:latin typeface="Centaur" panose="02030504050205020304" pitchFamily="18" charset="0"/>
            </a:endParaRPr>
          </a:p>
        </p:txBody>
      </p:sp>
      <p:sp>
        <p:nvSpPr>
          <p:cNvPr id="25" name="Rectangle 24"/>
          <p:cNvSpPr/>
          <p:nvPr/>
        </p:nvSpPr>
        <p:spPr>
          <a:xfrm>
            <a:off x="4788024" y="2090872"/>
            <a:ext cx="4032448" cy="504056"/>
          </a:xfrm>
          <a:prstGeom prst="rect">
            <a:avLst/>
          </a:prstGeom>
          <a:solidFill>
            <a:schemeClr val="lt1">
              <a:alpha val="0"/>
            </a:schemeClr>
          </a:solidFill>
          <a:ln w="3175">
            <a:no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gn="ctr">
              <a:buFont typeface="Wingdings" panose="05000000000000000000" pitchFamily="2" charset="2"/>
              <a:buChar char="Ø"/>
            </a:pPr>
            <a:r>
              <a:rPr lang="fr-FR" sz="1400" dirty="0" smtClean="0">
                <a:latin typeface="Centaur" panose="02030504050205020304" pitchFamily="18" charset="0"/>
              </a:rPr>
              <a:t>Permettre aux apprenants de télécharger un fichier que poster par l’enseignant </a:t>
            </a:r>
            <a:endParaRPr lang="fr-FR" sz="1400" dirty="0">
              <a:latin typeface="Centaur" panose="02030504050205020304" pitchFamily="18" charset="0"/>
            </a:endParaRPr>
          </a:p>
        </p:txBody>
      </p:sp>
      <p:sp>
        <p:nvSpPr>
          <p:cNvPr id="19" name="Flèche droite 18"/>
          <p:cNvSpPr/>
          <p:nvPr/>
        </p:nvSpPr>
        <p:spPr>
          <a:xfrm rot="2778488">
            <a:off x="1655380" y="2998370"/>
            <a:ext cx="813559" cy="278723"/>
          </a:xfrm>
          <a:prstGeom prst="rightArrow">
            <a:avLst>
              <a:gd name="adj1" fmla="val 30160"/>
              <a:gd name="adj2" fmla="val 751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2405848" y="3304220"/>
            <a:ext cx="1968621" cy="618579"/>
          </a:xfrm>
          <a:prstGeom prst="rect">
            <a:avLst/>
          </a:prstGeom>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b="1" dirty="0" smtClean="0">
                <a:latin typeface="Centaur" panose="02030504050205020304" pitchFamily="18" charset="0"/>
              </a:rPr>
              <a:t>Sortie :</a:t>
            </a:r>
            <a:r>
              <a:rPr lang="fr-FR" sz="1400" dirty="0" smtClean="0">
                <a:latin typeface="Centaur" panose="02030504050205020304" pitchFamily="18" charset="0"/>
              </a:rPr>
              <a:t> Spécifications</a:t>
            </a:r>
            <a:endParaRPr lang="fr-FR" sz="1400" dirty="0">
              <a:latin typeface="Centaur" panose="02030504050205020304" pitchFamily="18" charset="0"/>
            </a:endParaRPr>
          </a:p>
        </p:txBody>
      </p:sp>
      <p:sp>
        <p:nvSpPr>
          <p:cNvPr id="27" name="Accolade ouvrante 26"/>
          <p:cNvSpPr/>
          <p:nvPr/>
        </p:nvSpPr>
        <p:spPr>
          <a:xfrm>
            <a:off x="4542704" y="2976725"/>
            <a:ext cx="250798" cy="1394329"/>
          </a:xfrm>
          <a:prstGeom prst="leftBrace">
            <a:avLst>
              <a:gd name="adj1" fmla="val 120693"/>
              <a:gd name="adj2" fmla="val 4831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8" name="Rectangle 27"/>
          <p:cNvSpPr/>
          <p:nvPr/>
        </p:nvSpPr>
        <p:spPr>
          <a:xfrm>
            <a:off x="4802833" y="2885703"/>
            <a:ext cx="4327848" cy="504056"/>
          </a:xfrm>
          <a:prstGeom prst="rect">
            <a:avLst/>
          </a:prstGeom>
          <a:solidFill>
            <a:schemeClr val="lt1">
              <a:alpha val="1000"/>
            </a:schemeClr>
          </a:solidFill>
          <a:ln w="3175">
            <a:no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gn="ctr">
              <a:buFont typeface="Wingdings" panose="05000000000000000000" pitchFamily="2" charset="2"/>
              <a:buChar char="Ø"/>
            </a:pPr>
            <a:r>
              <a:rPr lang="fr-FR" sz="1400" dirty="0" smtClean="0">
                <a:latin typeface="Centaur" panose="02030504050205020304" pitchFamily="18" charset="0"/>
              </a:rPr>
              <a:t>Il n’est pas possible de donner l’accès aux étudiants pour la modification seulement à partir du navigateur</a:t>
            </a:r>
          </a:p>
        </p:txBody>
      </p:sp>
      <p:sp>
        <p:nvSpPr>
          <p:cNvPr id="29" name="Rectangle 28"/>
          <p:cNvSpPr/>
          <p:nvPr/>
        </p:nvSpPr>
        <p:spPr>
          <a:xfrm>
            <a:off x="4818115" y="3628362"/>
            <a:ext cx="4148336" cy="504056"/>
          </a:xfrm>
          <a:prstGeom prst="rect">
            <a:avLst/>
          </a:prstGeom>
          <a:solidFill>
            <a:schemeClr val="lt1">
              <a:alpha val="0"/>
            </a:schemeClr>
          </a:solidFill>
          <a:ln w="3175">
            <a:no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gn="ctr">
              <a:buFont typeface="Wingdings" panose="05000000000000000000" pitchFamily="2" charset="2"/>
              <a:buChar char="Ø"/>
            </a:pPr>
            <a:r>
              <a:rPr lang="fr-FR" sz="1400" dirty="0" smtClean="0">
                <a:latin typeface="Centaur" panose="02030504050205020304" pitchFamily="18" charset="0"/>
              </a:rPr>
              <a:t>La possibilité d’interaction est d’utiliser une application cliente qui est compatible à celle du serveur installé dans la machine de l’enseignant </a:t>
            </a:r>
            <a:endParaRPr lang="fr-FR" sz="1400" dirty="0">
              <a:latin typeface="Centaur" panose="02030504050205020304" pitchFamily="18" charset="0"/>
            </a:endParaRPr>
          </a:p>
        </p:txBody>
      </p:sp>
      <p:sp>
        <p:nvSpPr>
          <p:cNvPr id="30" name="Rectangle 29"/>
          <p:cNvSpPr/>
          <p:nvPr/>
        </p:nvSpPr>
        <p:spPr>
          <a:xfrm>
            <a:off x="4816152" y="4325378"/>
            <a:ext cx="3881028" cy="576436"/>
          </a:xfrm>
          <a:prstGeom prst="rect">
            <a:avLst/>
          </a:prstGeom>
          <a:solidFill>
            <a:schemeClr val="lt1">
              <a:alpha val="0"/>
            </a:schemeClr>
          </a:solidFill>
          <a:ln w="3175">
            <a:no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gn="ctr">
              <a:buFont typeface="Wingdings" panose="05000000000000000000" pitchFamily="2" charset="2"/>
              <a:buChar char="Ø"/>
            </a:pPr>
            <a:r>
              <a:rPr lang="fr-FR" sz="1400" dirty="0" smtClean="0">
                <a:latin typeface="Centaur" panose="02030504050205020304" pitchFamily="18" charset="0"/>
              </a:rPr>
              <a:t>Il est possible d’utiliser un serveur qui va servir d’interface entre l’enseignant et l’apprenant sur lequel l’apprenant pourra se connecter  </a:t>
            </a:r>
            <a:endParaRPr lang="fr-FR" sz="1400" dirty="0">
              <a:latin typeface="Centaur" panose="02030504050205020304" pitchFamily="18" charset="0"/>
            </a:endParaRPr>
          </a:p>
        </p:txBody>
      </p:sp>
    </p:spTree>
    <p:extLst>
      <p:ext uri="{BB962C8B-B14F-4D97-AF65-F5344CB8AC3E}">
        <p14:creationId xmlns:p14="http://schemas.microsoft.com/office/powerpoint/2010/main" val="11534992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fr-FR" dirty="0" smtClean="0">
                <a:latin typeface="Centaur" panose="02030504050205020304" pitchFamily="18" charset="0"/>
              </a:rPr>
              <a:t>Difficultés rencontrées</a:t>
            </a:r>
            <a:endParaRPr lang="fr-FR" dirty="0">
              <a:latin typeface="Centaur" panose="02030504050205020304" pitchFamily="18" charset="0"/>
            </a:endParaRPr>
          </a:p>
        </p:txBody>
      </p:sp>
      <p:sp>
        <p:nvSpPr>
          <p:cNvPr id="5" name="Rectangle 4"/>
          <p:cNvSpPr/>
          <p:nvPr/>
        </p:nvSpPr>
        <p:spPr>
          <a:xfrm>
            <a:off x="251520" y="1275606"/>
            <a:ext cx="5832648" cy="1872208"/>
          </a:xfrm>
          <a:prstGeom prst="rect">
            <a:avLst/>
          </a:prstGeom>
          <a:solidFill>
            <a:schemeClr val="lt1">
              <a:alpha val="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gn="ctr">
              <a:buFont typeface="Wingdings" panose="05000000000000000000" pitchFamily="2" charset="2"/>
              <a:buChar char="Ø"/>
            </a:pPr>
            <a:r>
              <a:rPr lang="fr-FR" dirty="0" smtClean="0">
                <a:latin typeface="Centaur" panose="02030504050205020304" pitchFamily="18" charset="0"/>
              </a:rPr>
              <a:t>Modification du thème en fonction des fonctionnalités</a:t>
            </a:r>
          </a:p>
          <a:p>
            <a:pPr marL="285750" indent="-285750" algn="ctr">
              <a:buFont typeface="Wingdings" panose="05000000000000000000" pitchFamily="2" charset="2"/>
              <a:buChar char="Ø"/>
            </a:pPr>
            <a:r>
              <a:rPr lang="fr-FR" dirty="0" smtClean="0">
                <a:latin typeface="Centaur" panose="02030504050205020304" pitchFamily="18" charset="0"/>
              </a:rPr>
              <a:t>Choix de la méthode à utiliser pour la réalisation </a:t>
            </a:r>
          </a:p>
          <a:p>
            <a:pPr marL="285750" indent="-285750" algn="ctr">
              <a:buFont typeface="Wingdings" panose="05000000000000000000" pitchFamily="2" charset="2"/>
              <a:buChar char="Ø"/>
            </a:pPr>
            <a:r>
              <a:rPr lang="fr-FR" dirty="0" smtClean="0">
                <a:latin typeface="Centaur" panose="02030504050205020304" pitchFamily="18" charset="0"/>
              </a:rPr>
              <a:t>Difficulté à accéder aux articles présentant </a:t>
            </a:r>
          </a:p>
          <a:p>
            <a:pPr algn="ctr"/>
            <a:r>
              <a:rPr lang="fr-FR" dirty="0" smtClean="0">
                <a:latin typeface="Centaur" panose="02030504050205020304" pitchFamily="18" charset="0"/>
              </a:rPr>
              <a:t>les travaux sur ce sujet </a:t>
            </a:r>
            <a:endParaRPr lang="fr-FR" dirty="0">
              <a:latin typeface="Centaur" panose="02030504050205020304" pitchFamily="18" charset="0"/>
            </a:endParaRPr>
          </a:p>
        </p:txBody>
      </p:sp>
    </p:spTree>
    <p:extLst>
      <p:ext uri="{BB962C8B-B14F-4D97-AF65-F5344CB8AC3E}">
        <p14:creationId xmlns:p14="http://schemas.microsoft.com/office/powerpoint/2010/main" val="11254912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smtClean="0"/>
              <a:t>Gantt </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pSp>
        <p:nvGrpSpPr>
          <p:cNvPr id="4" name="Group 3"/>
          <p:cNvGrpSpPr/>
          <p:nvPr/>
        </p:nvGrpSpPr>
        <p:grpSpPr>
          <a:xfrm>
            <a:off x="611560" y="1203598"/>
            <a:ext cx="3600399" cy="871880"/>
            <a:chOff x="80902" y="1114177"/>
            <a:chExt cx="3303444" cy="871880"/>
          </a:xfrm>
        </p:grpSpPr>
        <p:sp>
          <p:nvSpPr>
            <p:cNvPr id="5" name="TextBox 4"/>
            <p:cNvSpPr txBox="1"/>
            <p:nvPr/>
          </p:nvSpPr>
          <p:spPr>
            <a:xfrm>
              <a:off x="80902" y="1114177"/>
              <a:ext cx="3303442"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6" name="TextBox 5"/>
            <p:cNvSpPr txBox="1"/>
            <p:nvPr/>
          </p:nvSpPr>
          <p:spPr>
            <a:xfrm>
              <a:off x="92915" y="1339726"/>
              <a:ext cx="3291431" cy="646331"/>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p>
          </p:txBody>
        </p:sp>
      </p:grpSp>
      <p:graphicFrame>
        <p:nvGraphicFramePr>
          <p:cNvPr id="7" name="Chart 6"/>
          <p:cNvGraphicFramePr/>
          <p:nvPr>
            <p:extLst>
              <p:ext uri="{D42A27DB-BD31-4B8C-83A1-F6EECF244321}">
                <p14:modId xmlns:p14="http://schemas.microsoft.com/office/powerpoint/2010/main" val="1765020408"/>
              </p:ext>
            </p:extLst>
          </p:nvPr>
        </p:nvGraphicFramePr>
        <p:xfrm>
          <a:off x="695182" y="2303906"/>
          <a:ext cx="2423371" cy="242808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2047281" y="3635514"/>
            <a:ext cx="707144"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70%</a:t>
            </a:r>
            <a:endParaRPr lang="ko-KR" altLang="en-US" b="1" dirty="0">
              <a:solidFill>
                <a:schemeClr val="bg1"/>
              </a:solidFill>
              <a:cs typeface="Arial" pitchFamily="34" charset="0"/>
            </a:endParaRPr>
          </a:p>
        </p:txBody>
      </p:sp>
      <p:sp>
        <p:nvSpPr>
          <p:cNvPr id="9" name="TextBox 8"/>
          <p:cNvSpPr txBox="1"/>
          <p:nvPr/>
        </p:nvSpPr>
        <p:spPr>
          <a:xfrm>
            <a:off x="886306" y="3188269"/>
            <a:ext cx="707144"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20%</a:t>
            </a:r>
            <a:endParaRPr lang="ko-KR" altLang="en-US" b="1" dirty="0">
              <a:solidFill>
                <a:schemeClr val="bg1"/>
              </a:solidFill>
              <a:cs typeface="Arial" pitchFamily="34" charset="0"/>
            </a:endParaRPr>
          </a:p>
        </p:txBody>
      </p:sp>
      <p:sp>
        <p:nvSpPr>
          <p:cNvPr id="10" name="TextBox 9"/>
          <p:cNvSpPr txBox="1"/>
          <p:nvPr/>
        </p:nvSpPr>
        <p:spPr>
          <a:xfrm>
            <a:off x="1331290" y="2622030"/>
            <a:ext cx="707144"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10%</a:t>
            </a:r>
            <a:endParaRPr lang="ko-KR" altLang="en-US" b="1" dirty="0">
              <a:solidFill>
                <a:schemeClr val="bg1"/>
              </a:solidFill>
              <a:cs typeface="Arial" pitchFamily="34" charset="0"/>
            </a:endParaRPr>
          </a:p>
        </p:txBody>
      </p:sp>
      <p:grpSp>
        <p:nvGrpSpPr>
          <p:cNvPr id="11" name="Group 10"/>
          <p:cNvGrpSpPr/>
          <p:nvPr/>
        </p:nvGrpSpPr>
        <p:grpSpPr>
          <a:xfrm>
            <a:off x="3219002" y="2852862"/>
            <a:ext cx="1208981" cy="1181651"/>
            <a:chOff x="7192728" y="2780854"/>
            <a:chExt cx="1208981" cy="1181651"/>
          </a:xfrm>
        </p:grpSpPr>
        <p:sp>
          <p:nvSpPr>
            <p:cNvPr id="12" name="Rectangle 11"/>
            <p:cNvSpPr/>
            <p:nvPr/>
          </p:nvSpPr>
          <p:spPr>
            <a:xfrm>
              <a:off x="7192728" y="2811218"/>
              <a:ext cx="216272" cy="216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3" name="Rectangle 12"/>
            <p:cNvSpPr/>
            <p:nvPr/>
          </p:nvSpPr>
          <p:spPr>
            <a:xfrm>
              <a:off x="7192728" y="3263544"/>
              <a:ext cx="216272" cy="2162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4" name="Rectangle 13"/>
            <p:cNvSpPr/>
            <p:nvPr/>
          </p:nvSpPr>
          <p:spPr>
            <a:xfrm>
              <a:off x="7192728" y="3715870"/>
              <a:ext cx="216272" cy="216272"/>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5" name="TextBox 14"/>
            <p:cNvSpPr txBox="1"/>
            <p:nvPr/>
          </p:nvSpPr>
          <p:spPr>
            <a:xfrm>
              <a:off x="7409000" y="2780854"/>
              <a:ext cx="992709" cy="276999"/>
            </a:xfrm>
            <a:prstGeom prst="rect">
              <a:avLst/>
            </a:prstGeom>
            <a:noFill/>
          </p:spPr>
          <p:txBody>
            <a:bodyPr wrap="square" rtlCol="0" anchor="ctr">
              <a:spAutoFit/>
            </a:bodyPr>
            <a:lstStyle/>
            <a:p>
              <a:pPr lvl="0" algn="ctr">
                <a:lnSpc>
                  <a:spcPct val="100000"/>
                </a:lnSpc>
              </a:pPr>
              <a:r>
                <a:rPr lang="en-JM" altLang="ko-KR" sz="1200" b="1" spc="0" dirty="0">
                  <a:solidFill>
                    <a:schemeClr val="tx1">
                      <a:lumMod val="75000"/>
                      <a:lumOff val="25000"/>
                    </a:schemeClr>
                  </a:solidFill>
                  <a:cs typeface="Arial" pitchFamily="34" charset="0"/>
                </a:rPr>
                <a:t>A TITLE</a:t>
              </a:r>
            </a:p>
          </p:txBody>
        </p:sp>
        <p:sp>
          <p:nvSpPr>
            <p:cNvPr id="16" name="TextBox 15"/>
            <p:cNvSpPr txBox="1"/>
            <p:nvPr/>
          </p:nvSpPr>
          <p:spPr>
            <a:xfrm>
              <a:off x="7409000" y="3233180"/>
              <a:ext cx="992709" cy="276999"/>
            </a:xfrm>
            <a:prstGeom prst="rect">
              <a:avLst/>
            </a:prstGeom>
            <a:noFill/>
          </p:spPr>
          <p:txBody>
            <a:bodyPr wrap="square" rtlCol="0" anchor="ctr">
              <a:spAutoFit/>
            </a:bodyPr>
            <a:lstStyle/>
            <a:p>
              <a:pPr lvl="0" algn="ctr">
                <a:lnSpc>
                  <a:spcPct val="100000"/>
                </a:lnSpc>
              </a:pPr>
              <a:r>
                <a:rPr lang="en-JM" altLang="ko-KR" sz="1200" b="1" spc="0" dirty="0">
                  <a:solidFill>
                    <a:schemeClr val="tx1">
                      <a:lumMod val="75000"/>
                      <a:lumOff val="25000"/>
                    </a:schemeClr>
                  </a:solidFill>
                  <a:cs typeface="Arial" pitchFamily="34" charset="0"/>
                </a:rPr>
                <a:t>B TITLE</a:t>
              </a:r>
            </a:p>
          </p:txBody>
        </p:sp>
        <p:sp>
          <p:nvSpPr>
            <p:cNvPr id="17" name="TextBox 16"/>
            <p:cNvSpPr txBox="1"/>
            <p:nvPr/>
          </p:nvSpPr>
          <p:spPr>
            <a:xfrm>
              <a:off x="7409000" y="3685506"/>
              <a:ext cx="992709" cy="276999"/>
            </a:xfrm>
            <a:prstGeom prst="rect">
              <a:avLst/>
            </a:prstGeom>
            <a:noFill/>
          </p:spPr>
          <p:txBody>
            <a:bodyPr wrap="square" rtlCol="0" anchor="ctr">
              <a:spAutoFit/>
            </a:bodyPr>
            <a:lstStyle/>
            <a:p>
              <a:pPr lvl="0" algn="ctr">
                <a:lnSpc>
                  <a:spcPct val="100000"/>
                </a:lnSpc>
              </a:pPr>
              <a:r>
                <a:rPr lang="en-JM" altLang="ko-KR" sz="1200" b="1" spc="0" dirty="0">
                  <a:solidFill>
                    <a:schemeClr val="tx1">
                      <a:lumMod val="75000"/>
                      <a:lumOff val="25000"/>
                    </a:schemeClr>
                  </a:solidFill>
                  <a:cs typeface="Arial" pitchFamily="34" charset="0"/>
                </a:rPr>
                <a:t>C TITLE</a:t>
              </a:r>
            </a:p>
          </p:txBody>
        </p:sp>
      </p:grpSp>
      <p:sp>
        <p:nvSpPr>
          <p:cNvPr id="18" name="TextBox 17"/>
          <p:cNvSpPr txBox="1"/>
          <p:nvPr/>
        </p:nvSpPr>
        <p:spPr>
          <a:xfrm>
            <a:off x="4866222" y="1271381"/>
            <a:ext cx="1663417"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887405436"/>
              </p:ext>
            </p:extLst>
          </p:nvPr>
        </p:nvGraphicFramePr>
        <p:xfrm>
          <a:off x="4866222" y="1548380"/>
          <a:ext cx="3450194" cy="2307190"/>
        </p:xfrm>
        <a:graphic>
          <a:graphicData uri="http://schemas.openxmlformats.org/drawingml/2006/table">
            <a:tbl>
              <a:tblPr firstRow="1" bandRow="1">
                <a:tableStyleId>{5C22544A-7EE6-4342-B048-85BDC9FD1C3A}</a:tableStyleId>
              </a:tblPr>
              <a:tblGrid>
                <a:gridCol w="975616">
                  <a:extLst>
                    <a:ext uri="{9D8B030D-6E8A-4147-A177-3AD203B41FA5}">
                      <a16:colId xmlns="" xmlns:a16="http://schemas.microsoft.com/office/drawing/2014/main" val="20000"/>
                    </a:ext>
                  </a:extLst>
                </a:gridCol>
                <a:gridCol w="848552">
                  <a:extLst>
                    <a:ext uri="{9D8B030D-6E8A-4147-A177-3AD203B41FA5}">
                      <a16:colId xmlns="" xmlns:a16="http://schemas.microsoft.com/office/drawing/2014/main" val="20001"/>
                    </a:ext>
                  </a:extLst>
                </a:gridCol>
                <a:gridCol w="813013">
                  <a:extLst>
                    <a:ext uri="{9D8B030D-6E8A-4147-A177-3AD203B41FA5}">
                      <a16:colId xmlns="" xmlns:a16="http://schemas.microsoft.com/office/drawing/2014/main" val="20002"/>
                    </a:ext>
                  </a:extLst>
                </a:gridCol>
                <a:gridCol w="813013">
                  <a:extLst>
                    <a:ext uri="{9D8B030D-6E8A-4147-A177-3AD203B41FA5}">
                      <a16:colId xmlns="" xmlns:a16="http://schemas.microsoft.com/office/drawing/2014/main" val="20003"/>
                    </a:ext>
                  </a:extLst>
                </a:gridCol>
              </a:tblGrid>
              <a:tr h="46143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Add Text</a:t>
                      </a:r>
                      <a:endParaRPr lang="ko-KR" altLang="en-US" sz="1200" b="0" dirty="0">
                        <a:solidFill>
                          <a:schemeClr val="tx1">
                            <a:lumMod val="75000"/>
                            <a:lumOff val="25000"/>
                          </a:schemeClr>
                        </a:solidFill>
                        <a:latin typeface="+mn-lt"/>
                        <a:cs typeface="Arial" pitchFamily="34" charset="0"/>
                      </a:endParaRPr>
                    </a:p>
                  </a:txBody>
                  <a:tcPr anchor="ct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Add Text</a:t>
                      </a:r>
                      <a:endParaRPr lang="ko-KR" altLang="en-US" sz="1200" b="0" dirty="0">
                        <a:solidFill>
                          <a:schemeClr val="bg1"/>
                        </a:solidFill>
                        <a:latin typeface="+mn-lt"/>
                        <a:cs typeface="Arial" pitchFamily="34" charset="0"/>
                      </a:endParaRPr>
                    </a:p>
                  </a:txBody>
                  <a:tcPr anchor="ct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Add Text</a:t>
                      </a:r>
                      <a:endParaRPr lang="ko-KR" altLang="en-US" sz="1200" b="0" dirty="0">
                        <a:solidFill>
                          <a:schemeClr val="bg1"/>
                        </a:solidFill>
                        <a:latin typeface="+mn-lt"/>
                        <a:cs typeface="Arial" pitchFamily="34" charset="0"/>
                      </a:endParaRPr>
                    </a:p>
                  </a:txBody>
                  <a:tcPr anchor="ct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accent2">
                        <a:lumMod val="7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Add Text</a:t>
                      </a:r>
                      <a:endParaRPr lang="ko-KR" altLang="en-US" sz="1200" b="0" dirty="0">
                        <a:solidFill>
                          <a:schemeClr val="bg1"/>
                        </a:solidFill>
                        <a:latin typeface="+mn-lt"/>
                        <a:cs typeface="Arial" pitchFamily="34" charset="0"/>
                      </a:endParaRPr>
                    </a:p>
                  </a:txBody>
                  <a:tcPr anchor="ct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accent3">
                        <a:lumMod val="50000"/>
                      </a:schemeClr>
                    </a:solidFill>
                  </a:tcPr>
                </a:tc>
                <a:extLst>
                  <a:ext uri="{0D108BD9-81ED-4DB2-BD59-A6C34878D82A}">
                    <a16:rowId xmlns="" xmlns:a16="http://schemas.microsoft.com/office/drawing/2014/main" val="10000"/>
                  </a:ext>
                </a:extLst>
              </a:tr>
              <a:tr h="46143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r>
                        <a:rPr lang="en-US" altLang="ko-KR" sz="1200" b="0" baseline="0" dirty="0">
                          <a:solidFill>
                            <a:schemeClr val="tx1">
                              <a:lumMod val="75000"/>
                              <a:lumOff val="25000"/>
                            </a:schemeClr>
                          </a:solidFill>
                          <a:latin typeface="+mn-lt"/>
                          <a:cs typeface="Arial" pitchFamily="34" charset="0"/>
                        </a:rPr>
                        <a:t> 1 </a:t>
                      </a:r>
                      <a:endParaRPr lang="ko-KR" altLang="en-US" sz="1200" b="0" dirty="0">
                        <a:solidFill>
                          <a:schemeClr val="tx1">
                            <a:lumMod val="75000"/>
                            <a:lumOff val="25000"/>
                          </a:schemeClr>
                        </a:solidFill>
                        <a:latin typeface="+mn-lt"/>
                        <a:cs typeface="Arial" pitchFamily="34" charset="0"/>
                      </a:endParaRPr>
                    </a:p>
                  </a:txBody>
                  <a:tcPr anchor="ctr">
                    <a:lnT w="1905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lnT w="1905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lnT w="1905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lumMod val="75000"/>
                              <a:lumOff val="25000"/>
                            </a:schemeClr>
                          </a:solidFill>
                          <a:latin typeface="+mn-lt"/>
                          <a:cs typeface="Arial" pitchFamily="34" charset="0"/>
                        </a:rPr>
                        <a:t>Text</a:t>
                      </a:r>
                      <a:endParaRPr lang="ko-KR" altLang="en-US" sz="1200" dirty="0">
                        <a:solidFill>
                          <a:schemeClr val="tx1">
                            <a:lumMod val="75000"/>
                            <a:lumOff val="25000"/>
                          </a:schemeClr>
                        </a:solidFill>
                        <a:latin typeface="+mn-lt"/>
                        <a:cs typeface="Arial" pitchFamily="34" charset="0"/>
                      </a:endParaRPr>
                    </a:p>
                  </a:txBody>
                  <a:tcPr anchor="ctr">
                    <a:lnT w="1905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46143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a:solidFill>
                            <a:schemeClr val="tx1">
                              <a:lumMod val="75000"/>
                              <a:lumOff val="25000"/>
                            </a:schemeClr>
                          </a:solidFill>
                          <a:latin typeface="+mn-lt"/>
                          <a:cs typeface="Arial" pitchFamily="34" charset="0"/>
                        </a:rPr>
                        <a:t>Text 2</a:t>
                      </a:r>
                      <a:endParaRPr lang="ko-KR" altLang="en-US" sz="1200" b="0" dirty="0">
                        <a:solidFill>
                          <a:schemeClr val="tx1">
                            <a:lumMod val="75000"/>
                            <a:lumOff val="25000"/>
                          </a:schemeClr>
                        </a:solidFill>
                        <a:latin typeface="+mn-lt"/>
                        <a:cs typeface="Arial" pitchFamily="34" charset="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46143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3</a:t>
                      </a:r>
                      <a:endParaRPr lang="ko-KR" altLang="en-US" sz="1200" b="0" dirty="0">
                        <a:solidFill>
                          <a:schemeClr val="tx1">
                            <a:lumMod val="75000"/>
                            <a:lumOff val="25000"/>
                          </a:schemeClr>
                        </a:solidFill>
                        <a:latin typeface="+mn-lt"/>
                        <a:cs typeface="Arial" pitchFamily="34" charset="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46143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4</a:t>
                      </a:r>
                      <a:endParaRPr lang="ko-KR" altLang="en-US" sz="1200" b="0" dirty="0">
                        <a:solidFill>
                          <a:schemeClr val="tx1">
                            <a:lumMod val="75000"/>
                            <a:lumOff val="25000"/>
                          </a:schemeClr>
                        </a:solidFill>
                        <a:latin typeface="+mn-lt"/>
                        <a:cs typeface="Arial" pitchFamily="34" charset="0"/>
                      </a:endParaRPr>
                    </a:p>
                  </a:txBody>
                  <a:tcPr anchor="ctr">
                    <a:lnT w="1270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lnT w="1270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lnT w="1270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lnT w="1270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bl>
          </a:graphicData>
        </a:graphic>
      </p:graphicFrame>
      <p:grpSp>
        <p:nvGrpSpPr>
          <p:cNvPr id="20" name="Group 19"/>
          <p:cNvGrpSpPr/>
          <p:nvPr/>
        </p:nvGrpSpPr>
        <p:grpSpPr>
          <a:xfrm>
            <a:off x="4866221" y="3993325"/>
            <a:ext cx="3435581" cy="738665"/>
            <a:chOff x="6210996" y="1433695"/>
            <a:chExt cx="1712589" cy="525503"/>
          </a:xfrm>
        </p:grpSpPr>
        <p:sp>
          <p:nvSpPr>
            <p:cNvPr id="21" name="TextBox 20"/>
            <p:cNvSpPr txBox="1"/>
            <p:nvPr/>
          </p:nvSpPr>
          <p:spPr>
            <a:xfrm>
              <a:off x="6210999" y="1433695"/>
              <a:ext cx="1712586" cy="197064"/>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2" name="TextBox 21"/>
            <p:cNvSpPr txBox="1"/>
            <p:nvPr/>
          </p:nvSpPr>
          <p:spPr>
            <a:xfrm>
              <a:off x="6210996" y="1630759"/>
              <a:ext cx="1712586" cy="32843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15095493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 xmlns:a16="http://schemas.microsoft.com/office/drawing/2014/main" id="{5168FC88-6BD0-4F20-8A0F-D671A12EDBEA}"/>
              </a:ext>
            </a:extLst>
          </p:cNvPr>
          <p:cNvSpPr/>
          <p:nvPr/>
        </p:nvSpPr>
        <p:spPr>
          <a:xfrm>
            <a:off x="0" y="0"/>
            <a:ext cx="9144000" cy="51435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 xmlns:a16="http://schemas.microsoft.com/office/drawing/2014/main" id="{C56C1B7C-E68E-40AD-90C6-F08CEDAD2873}"/>
              </a:ext>
            </a:extLst>
          </p:cNvPr>
          <p:cNvSpPr/>
          <p:nvPr/>
        </p:nvSpPr>
        <p:spPr>
          <a:xfrm>
            <a:off x="271464" y="1948369"/>
            <a:ext cx="3089495" cy="3223706"/>
          </a:xfrm>
          <a:prstGeom prst="upArrow">
            <a:avLst>
              <a:gd name="adj1" fmla="val 50000"/>
              <a:gd name="adj2" fmla="val 41648"/>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a:extLst>
              <a:ext uri="{FF2B5EF4-FFF2-40B4-BE49-F238E27FC236}">
                <a16:creationId xmlns="" xmlns:a16="http://schemas.microsoft.com/office/drawing/2014/main" id="{974363E0-0520-47FF-A163-EB36D366CD2C}"/>
              </a:ext>
            </a:extLst>
          </p:cNvPr>
          <p:cNvSpPr txBox="1"/>
          <p:nvPr/>
        </p:nvSpPr>
        <p:spPr>
          <a:xfrm>
            <a:off x="857775" y="2313667"/>
            <a:ext cx="1916873" cy="784830"/>
          </a:xfrm>
          <a:prstGeom prst="rect">
            <a:avLst/>
          </a:prstGeom>
          <a:noFill/>
        </p:spPr>
        <p:txBody>
          <a:bodyPr wrap="square" rtlCol="0">
            <a:spAutoFit/>
          </a:bodyPr>
          <a:lstStyle/>
          <a:p>
            <a:pPr algn="ctr"/>
            <a:r>
              <a:rPr lang="en-US" altLang="ko-KR" sz="4500" b="1" dirty="0">
                <a:solidFill>
                  <a:schemeClr val="accent2"/>
                </a:solidFill>
                <a:cs typeface="Arial" pitchFamily="34" charset="0"/>
              </a:rPr>
              <a:t>$15</a:t>
            </a:r>
            <a:endParaRPr lang="ko-KR" altLang="en-US" sz="4500" b="1" dirty="0">
              <a:solidFill>
                <a:schemeClr val="accent2"/>
              </a:solidFill>
              <a:cs typeface="Arial" pitchFamily="34" charset="0"/>
            </a:endParaRPr>
          </a:p>
        </p:txBody>
      </p:sp>
      <p:sp>
        <p:nvSpPr>
          <p:cNvPr id="13" name="TextBox 12">
            <a:extLst>
              <a:ext uri="{FF2B5EF4-FFF2-40B4-BE49-F238E27FC236}">
                <a16:creationId xmlns="" xmlns:a16="http://schemas.microsoft.com/office/drawing/2014/main" id="{07BB263E-C76B-4457-84F4-0094F29276F1}"/>
              </a:ext>
            </a:extLst>
          </p:cNvPr>
          <p:cNvSpPr txBox="1"/>
          <p:nvPr/>
        </p:nvSpPr>
        <p:spPr>
          <a:xfrm>
            <a:off x="564576" y="1121939"/>
            <a:ext cx="2896396" cy="923330"/>
          </a:xfrm>
          <a:prstGeom prst="rect">
            <a:avLst/>
          </a:prstGeom>
          <a:noFill/>
        </p:spPr>
        <p:txBody>
          <a:bodyPr wrap="square" rtlCol="0">
            <a:spAutoFit/>
          </a:bodyPr>
          <a:lstStyle/>
          <a:p>
            <a:pPr algn="ctr"/>
            <a:r>
              <a:rPr lang="en-US" altLang="ko-KR" sz="5400" b="1" dirty="0">
                <a:solidFill>
                  <a:schemeClr val="bg1"/>
                </a:solidFill>
                <a:cs typeface="Arial" pitchFamily="34" charset="0"/>
              </a:rPr>
              <a:t>32.45%</a:t>
            </a:r>
            <a:endParaRPr lang="ko-KR" altLang="en-US" sz="5400" b="1" dirty="0">
              <a:solidFill>
                <a:schemeClr val="bg1"/>
              </a:solidFill>
              <a:cs typeface="Arial" pitchFamily="34" charset="0"/>
            </a:endParaRPr>
          </a:p>
        </p:txBody>
      </p:sp>
      <p:grpSp>
        <p:nvGrpSpPr>
          <p:cNvPr id="14" name="Group 13">
            <a:extLst>
              <a:ext uri="{FF2B5EF4-FFF2-40B4-BE49-F238E27FC236}">
                <a16:creationId xmlns="" xmlns:a16="http://schemas.microsoft.com/office/drawing/2014/main" id="{E4F668AF-5C44-4824-939C-C7D9C00C0EBA}"/>
              </a:ext>
            </a:extLst>
          </p:cNvPr>
          <p:cNvGrpSpPr/>
          <p:nvPr/>
        </p:nvGrpSpPr>
        <p:grpSpPr>
          <a:xfrm>
            <a:off x="949044" y="3134006"/>
            <a:ext cx="1734334" cy="952899"/>
            <a:chOff x="-548507" y="477868"/>
            <a:chExt cx="11570449" cy="6357177"/>
          </a:xfrm>
        </p:grpSpPr>
        <p:sp>
          <p:nvSpPr>
            <p:cNvPr id="15" name="Freeform: Shape 14">
              <a:extLst>
                <a:ext uri="{FF2B5EF4-FFF2-40B4-BE49-F238E27FC236}">
                  <a16:creationId xmlns="" xmlns:a16="http://schemas.microsoft.com/office/drawing/2014/main" id="{6D9B67A0-59A0-4BB8-91CD-CBF713EDE34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sz="1350"/>
            </a:p>
          </p:txBody>
        </p:sp>
        <p:sp>
          <p:nvSpPr>
            <p:cNvPr id="16" name="Freeform: Shape 15">
              <a:extLst>
                <a:ext uri="{FF2B5EF4-FFF2-40B4-BE49-F238E27FC236}">
                  <a16:creationId xmlns="" xmlns:a16="http://schemas.microsoft.com/office/drawing/2014/main" id="{F1E70C7A-DCE5-4643-9D83-6A772396E7B9}"/>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sz="1350"/>
            </a:p>
          </p:txBody>
        </p:sp>
        <p:sp>
          <p:nvSpPr>
            <p:cNvPr id="17" name="Freeform: Shape 16">
              <a:extLst>
                <a:ext uri="{FF2B5EF4-FFF2-40B4-BE49-F238E27FC236}">
                  <a16:creationId xmlns="" xmlns:a16="http://schemas.microsoft.com/office/drawing/2014/main" id="{08B3C22A-6AF4-4906-9B0F-03FED8264ECD}"/>
                </a:ext>
              </a:extLst>
            </p:cNvPr>
            <p:cNvSpPr/>
            <p:nvPr/>
          </p:nvSpPr>
          <p:spPr>
            <a:xfrm>
              <a:off x="1088452" y="839450"/>
              <a:ext cx="8283388" cy="5062072"/>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sz="1350"/>
            </a:p>
          </p:txBody>
        </p:sp>
        <p:sp>
          <p:nvSpPr>
            <p:cNvPr id="18" name="Freeform: Shape 17">
              <a:extLst>
                <a:ext uri="{FF2B5EF4-FFF2-40B4-BE49-F238E27FC236}">
                  <a16:creationId xmlns="" xmlns:a16="http://schemas.microsoft.com/office/drawing/2014/main" id="{C196002F-55E8-47C1-A1D5-C8F07AA15280}"/>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sz="1350" dirty="0"/>
            </a:p>
          </p:txBody>
        </p:sp>
        <p:sp>
          <p:nvSpPr>
            <p:cNvPr id="19" name="Freeform: Shape 18">
              <a:extLst>
                <a:ext uri="{FF2B5EF4-FFF2-40B4-BE49-F238E27FC236}">
                  <a16:creationId xmlns="" xmlns:a16="http://schemas.microsoft.com/office/drawing/2014/main" id="{85CED65A-B580-4DBA-ABDF-B33DEA3BB98F}"/>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sz="1350"/>
            </a:p>
          </p:txBody>
        </p:sp>
        <p:grpSp>
          <p:nvGrpSpPr>
            <p:cNvPr id="20" name="Group 19">
              <a:extLst>
                <a:ext uri="{FF2B5EF4-FFF2-40B4-BE49-F238E27FC236}">
                  <a16:creationId xmlns="" xmlns:a16="http://schemas.microsoft.com/office/drawing/2014/main" id="{BE576AA0-A828-4AB9-9469-3468BF543659}"/>
                </a:ext>
              </a:extLst>
            </p:cNvPr>
            <p:cNvGrpSpPr/>
            <p:nvPr/>
          </p:nvGrpSpPr>
          <p:grpSpPr>
            <a:xfrm>
              <a:off x="1606" y="6382978"/>
              <a:ext cx="413937" cy="115242"/>
              <a:chOff x="5955" y="6353672"/>
              <a:chExt cx="413937" cy="115242"/>
            </a:xfrm>
          </p:grpSpPr>
          <p:sp>
            <p:nvSpPr>
              <p:cNvPr id="25" name="Rectangle: Rounded Corners 24">
                <a:extLst>
                  <a:ext uri="{FF2B5EF4-FFF2-40B4-BE49-F238E27FC236}">
                    <a16:creationId xmlns="" xmlns:a16="http://schemas.microsoft.com/office/drawing/2014/main" id="{D7208111-1E06-4D17-A18D-133F6B7AD43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Rounded Corners 25">
                <a:extLst>
                  <a:ext uri="{FF2B5EF4-FFF2-40B4-BE49-F238E27FC236}">
                    <a16:creationId xmlns="" xmlns:a16="http://schemas.microsoft.com/office/drawing/2014/main" id="{CD422425-6960-4B4B-99A3-763864F69166}"/>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1" name="Group 20">
              <a:extLst>
                <a:ext uri="{FF2B5EF4-FFF2-40B4-BE49-F238E27FC236}">
                  <a16:creationId xmlns="" xmlns:a16="http://schemas.microsoft.com/office/drawing/2014/main" id="{89577889-15FD-4760-8A72-837E78580F07}"/>
                </a:ext>
              </a:extLst>
            </p:cNvPr>
            <p:cNvGrpSpPr/>
            <p:nvPr/>
          </p:nvGrpSpPr>
          <p:grpSpPr>
            <a:xfrm>
              <a:off x="9855291" y="6381600"/>
              <a:ext cx="885989" cy="115242"/>
              <a:chOff x="5955" y="6353672"/>
              <a:chExt cx="413937" cy="115242"/>
            </a:xfrm>
          </p:grpSpPr>
          <p:sp>
            <p:nvSpPr>
              <p:cNvPr id="23" name="Rectangle: Rounded Corners 22">
                <a:extLst>
                  <a:ext uri="{FF2B5EF4-FFF2-40B4-BE49-F238E27FC236}">
                    <a16:creationId xmlns="" xmlns:a16="http://schemas.microsoft.com/office/drawing/2014/main" id="{7A2BD1E6-CEE5-4E53-BCC9-C45130A3086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Rounded Corners 23">
                <a:extLst>
                  <a:ext uri="{FF2B5EF4-FFF2-40B4-BE49-F238E27FC236}">
                    <a16:creationId xmlns="" xmlns:a16="http://schemas.microsoft.com/office/drawing/2014/main" id="{22ECD51F-6B4C-42C5-9347-0D8DCE5B041A}"/>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2" name="Freeform: Shape 21">
              <a:extLst>
                <a:ext uri="{FF2B5EF4-FFF2-40B4-BE49-F238E27FC236}">
                  <a16:creationId xmlns="" xmlns:a16="http://schemas.microsoft.com/office/drawing/2014/main" id="{7DD64C93-43D5-4F81-A571-B29D14700FB1}"/>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sz="1350" dirty="0"/>
            </a:p>
          </p:txBody>
        </p:sp>
      </p:grpSp>
      <p:grpSp>
        <p:nvGrpSpPr>
          <p:cNvPr id="27" name="Group 26">
            <a:extLst>
              <a:ext uri="{FF2B5EF4-FFF2-40B4-BE49-F238E27FC236}">
                <a16:creationId xmlns="" xmlns:a16="http://schemas.microsoft.com/office/drawing/2014/main" id="{1AE2322A-3817-4F6E-8BF2-C67EB080F633}"/>
              </a:ext>
            </a:extLst>
          </p:cNvPr>
          <p:cNvGrpSpPr/>
          <p:nvPr/>
        </p:nvGrpSpPr>
        <p:grpSpPr>
          <a:xfrm>
            <a:off x="1196383" y="4164560"/>
            <a:ext cx="1239656" cy="810961"/>
            <a:chOff x="2079596" y="4282215"/>
            <a:chExt cx="3303213" cy="1081280"/>
          </a:xfrm>
        </p:grpSpPr>
        <p:sp>
          <p:nvSpPr>
            <p:cNvPr id="28" name="TextBox 27">
              <a:extLst>
                <a:ext uri="{FF2B5EF4-FFF2-40B4-BE49-F238E27FC236}">
                  <a16:creationId xmlns="" xmlns:a16="http://schemas.microsoft.com/office/drawing/2014/main" id="{29C5DFD9-A5D5-4039-A9D1-4839CE9513A7}"/>
                </a:ext>
              </a:extLst>
            </p:cNvPr>
            <p:cNvSpPr txBox="1"/>
            <p:nvPr/>
          </p:nvSpPr>
          <p:spPr>
            <a:xfrm>
              <a:off x="2079596" y="4501721"/>
              <a:ext cx="3303210" cy="861774"/>
            </a:xfrm>
            <a:prstGeom prst="rect">
              <a:avLst/>
            </a:prstGeom>
            <a:noFill/>
          </p:spPr>
          <p:txBody>
            <a:bodyPr wrap="square" rtlCol="0">
              <a:spAutoFit/>
            </a:bodyPr>
            <a:lstStyle/>
            <a:p>
              <a:pPr algn="ctr"/>
              <a:r>
                <a:rPr lang="en-US" altLang="ko-KR" sz="900" dirty="0">
                  <a:cs typeface="Arial" pitchFamily="34" charset="0"/>
                </a:rPr>
                <a:t>You can simply impress your audience and add a unique zing.</a:t>
              </a:r>
            </a:p>
          </p:txBody>
        </p:sp>
        <p:sp>
          <p:nvSpPr>
            <p:cNvPr id="29" name="TextBox 28">
              <a:extLst>
                <a:ext uri="{FF2B5EF4-FFF2-40B4-BE49-F238E27FC236}">
                  <a16:creationId xmlns="" xmlns:a16="http://schemas.microsoft.com/office/drawing/2014/main" id="{EC94187E-A350-4546-B142-9855C3CF9BFA}"/>
                </a:ext>
              </a:extLst>
            </p:cNvPr>
            <p:cNvSpPr txBox="1"/>
            <p:nvPr/>
          </p:nvSpPr>
          <p:spPr>
            <a:xfrm>
              <a:off x="2079599" y="4282215"/>
              <a:ext cx="3303210" cy="307776"/>
            </a:xfrm>
            <a:prstGeom prst="rect">
              <a:avLst/>
            </a:prstGeom>
            <a:noFill/>
          </p:spPr>
          <p:txBody>
            <a:bodyPr wrap="square" rtlCol="0">
              <a:spAutoFit/>
            </a:bodyPr>
            <a:lstStyle/>
            <a:p>
              <a:pPr algn="ctr"/>
              <a:r>
                <a:rPr lang="en-US" altLang="ko-KR" sz="900" b="1" dirty="0">
                  <a:cs typeface="Arial" pitchFamily="34" charset="0"/>
                </a:rPr>
                <a:t>Content  Here</a:t>
              </a:r>
              <a:endParaRPr lang="ko-KR" altLang="en-US" sz="900" b="1" dirty="0">
                <a:cs typeface="Arial" pitchFamily="34" charset="0"/>
              </a:endParaRPr>
            </a:p>
          </p:txBody>
        </p:sp>
      </p:grpSp>
      <p:sp>
        <p:nvSpPr>
          <p:cNvPr id="30" name="Rectangle 1">
            <a:extLst>
              <a:ext uri="{FF2B5EF4-FFF2-40B4-BE49-F238E27FC236}">
                <a16:creationId xmlns="" xmlns:a16="http://schemas.microsoft.com/office/drawing/2014/main" id="{5E37D609-2B5C-4580-B61A-4663B411CAD3}"/>
              </a:ext>
            </a:extLst>
          </p:cNvPr>
          <p:cNvSpPr>
            <a:spLocks noChangeAspect="1"/>
          </p:cNvSpPr>
          <p:nvPr/>
        </p:nvSpPr>
        <p:spPr>
          <a:xfrm>
            <a:off x="1530105" y="3278511"/>
            <a:ext cx="570241" cy="568127"/>
          </a:xfrm>
          <a:custGeom>
            <a:avLst/>
            <a:gdLst/>
            <a:ahLst/>
            <a:cxnLst/>
            <a:rect l="l" t="t" r="r" b="b"/>
            <a:pathLst>
              <a:path w="3960000" h="3945309">
                <a:moveTo>
                  <a:pt x="466104" y="2636906"/>
                </a:moveTo>
                <a:lnTo>
                  <a:pt x="466104" y="2780922"/>
                </a:lnTo>
                <a:lnTo>
                  <a:pt x="2050104" y="2780922"/>
                </a:lnTo>
                <a:lnTo>
                  <a:pt x="2050104" y="2636906"/>
                </a:lnTo>
                <a:close/>
                <a:moveTo>
                  <a:pt x="466104" y="2407894"/>
                </a:moveTo>
                <a:lnTo>
                  <a:pt x="466104" y="2551910"/>
                </a:lnTo>
                <a:lnTo>
                  <a:pt x="2050104" y="2551910"/>
                </a:lnTo>
                <a:lnTo>
                  <a:pt x="2050104" y="2407894"/>
                </a:lnTo>
                <a:close/>
                <a:moveTo>
                  <a:pt x="466104" y="2178881"/>
                </a:moveTo>
                <a:lnTo>
                  <a:pt x="466104" y="2322897"/>
                </a:lnTo>
                <a:lnTo>
                  <a:pt x="2050104" y="2322897"/>
                </a:lnTo>
                <a:lnTo>
                  <a:pt x="2050104" y="2178881"/>
                </a:lnTo>
                <a:close/>
                <a:moveTo>
                  <a:pt x="3358993" y="2178880"/>
                </a:moveTo>
                <a:cubicBezTo>
                  <a:pt x="3299346" y="2178880"/>
                  <a:pt x="3250993" y="2227233"/>
                  <a:pt x="3250993" y="2286880"/>
                </a:cubicBezTo>
                <a:cubicBezTo>
                  <a:pt x="3250993" y="2346527"/>
                  <a:pt x="3299346" y="2394880"/>
                  <a:pt x="3358993" y="2394880"/>
                </a:cubicBezTo>
                <a:cubicBezTo>
                  <a:pt x="3418640" y="2394880"/>
                  <a:pt x="3466993" y="2346527"/>
                  <a:pt x="3466993" y="2286880"/>
                </a:cubicBezTo>
                <a:cubicBezTo>
                  <a:pt x="3466993" y="2227233"/>
                  <a:pt x="3418640" y="2178880"/>
                  <a:pt x="3358993" y="2178880"/>
                </a:cubicBezTo>
                <a:close/>
                <a:moveTo>
                  <a:pt x="2962949" y="2178880"/>
                </a:moveTo>
                <a:cubicBezTo>
                  <a:pt x="2903302" y="2178880"/>
                  <a:pt x="2854949" y="2227233"/>
                  <a:pt x="2854949" y="2286880"/>
                </a:cubicBezTo>
                <a:cubicBezTo>
                  <a:pt x="2854949" y="2346527"/>
                  <a:pt x="2903302" y="2394880"/>
                  <a:pt x="2962949" y="2394880"/>
                </a:cubicBezTo>
                <a:cubicBezTo>
                  <a:pt x="3022596" y="2394880"/>
                  <a:pt x="3070949" y="2346527"/>
                  <a:pt x="3070949" y="2286880"/>
                </a:cubicBezTo>
                <a:cubicBezTo>
                  <a:pt x="3070949" y="2227233"/>
                  <a:pt x="3022596" y="2178880"/>
                  <a:pt x="2962949" y="2178880"/>
                </a:cubicBezTo>
                <a:close/>
                <a:moveTo>
                  <a:pt x="2566905" y="2178880"/>
                </a:moveTo>
                <a:cubicBezTo>
                  <a:pt x="2507258" y="2178880"/>
                  <a:pt x="2458905" y="2227233"/>
                  <a:pt x="2458905" y="2286880"/>
                </a:cubicBezTo>
                <a:cubicBezTo>
                  <a:pt x="2458905" y="2346527"/>
                  <a:pt x="2507258" y="2394880"/>
                  <a:pt x="2566905" y="2394880"/>
                </a:cubicBezTo>
                <a:cubicBezTo>
                  <a:pt x="2626552" y="2394880"/>
                  <a:pt x="2674905" y="2346527"/>
                  <a:pt x="2674905" y="2286880"/>
                </a:cubicBezTo>
                <a:cubicBezTo>
                  <a:pt x="2674905" y="2227233"/>
                  <a:pt x="2626552" y="2178880"/>
                  <a:pt x="2566905" y="2178880"/>
                </a:cubicBezTo>
                <a:close/>
                <a:moveTo>
                  <a:pt x="154649" y="2155901"/>
                </a:moveTo>
                <a:lnTo>
                  <a:pt x="154649" y="2803901"/>
                </a:lnTo>
                <a:lnTo>
                  <a:pt x="298665" y="2803901"/>
                </a:lnTo>
                <a:lnTo>
                  <a:pt x="298665" y="2155901"/>
                </a:lnTo>
                <a:close/>
                <a:moveTo>
                  <a:pt x="3645310" y="2153519"/>
                </a:moveTo>
                <a:lnTo>
                  <a:pt x="3645310" y="2801519"/>
                </a:lnTo>
                <a:lnTo>
                  <a:pt x="3789326" y="2801519"/>
                </a:lnTo>
                <a:lnTo>
                  <a:pt x="3789326" y="2153519"/>
                </a:lnTo>
                <a:close/>
                <a:moveTo>
                  <a:pt x="0" y="2032992"/>
                </a:moveTo>
                <a:lnTo>
                  <a:pt x="3960000" y="2032992"/>
                </a:lnTo>
                <a:lnTo>
                  <a:pt x="3960000" y="2897088"/>
                </a:lnTo>
                <a:lnTo>
                  <a:pt x="2124016" y="2897088"/>
                </a:lnTo>
                <a:lnTo>
                  <a:pt x="2124016" y="3513261"/>
                </a:lnTo>
                <a:lnTo>
                  <a:pt x="2268032" y="3513261"/>
                </a:lnTo>
                <a:cubicBezTo>
                  <a:pt x="2331437" y="3513261"/>
                  <a:pt x="2388462" y="3540577"/>
                  <a:pt x="2426674" y="3585269"/>
                </a:cubicBezTo>
                <a:lnTo>
                  <a:pt x="3960000" y="3585269"/>
                </a:lnTo>
                <a:lnTo>
                  <a:pt x="3960000" y="3873301"/>
                </a:lnTo>
                <a:lnTo>
                  <a:pt x="2426674" y="3873301"/>
                </a:lnTo>
                <a:cubicBezTo>
                  <a:pt x="2388462" y="3917993"/>
                  <a:pt x="2331437" y="3945309"/>
                  <a:pt x="2268032" y="3945309"/>
                </a:cubicBezTo>
                <a:lnTo>
                  <a:pt x="1691968" y="3945309"/>
                </a:lnTo>
                <a:cubicBezTo>
                  <a:pt x="1628563" y="3945309"/>
                  <a:pt x="1571538" y="3917993"/>
                  <a:pt x="1533326" y="3873301"/>
                </a:cubicBezTo>
                <a:lnTo>
                  <a:pt x="0" y="3873301"/>
                </a:lnTo>
                <a:lnTo>
                  <a:pt x="0" y="3585269"/>
                </a:lnTo>
                <a:lnTo>
                  <a:pt x="1533326" y="3585269"/>
                </a:lnTo>
                <a:cubicBezTo>
                  <a:pt x="1571538" y="3540577"/>
                  <a:pt x="1628563" y="3513261"/>
                  <a:pt x="1691968" y="3513261"/>
                </a:cubicBezTo>
                <a:lnTo>
                  <a:pt x="1835984" y="3513261"/>
                </a:lnTo>
                <a:lnTo>
                  <a:pt x="1835984" y="2897088"/>
                </a:lnTo>
                <a:lnTo>
                  <a:pt x="0" y="2897088"/>
                </a:lnTo>
                <a:close/>
                <a:moveTo>
                  <a:pt x="466104" y="1620410"/>
                </a:moveTo>
                <a:lnTo>
                  <a:pt x="466104" y="1764426"/>
                </a:lnTo>
                <a:lnTo>
                  <a:pt x="2050104" y="1764426"/>
                </a:lnTo>
                <a:lnTo>
                  <a:pt x="2050104" y="1620410"/>
                </a:lnTo>
                <a:close/>
                <a:moveTo>
                  <a:pt x="466104" y="1391398"/>
                </a:moveTo>
                <a:lnTo>
                  <a:pt x="466104" y="1535414"/>
                </a:lnTo>
                <a:lnTo>
                  <a:pt x="2050104" y="1535414"/>
                </a:lnTo>
                <a:lnTo>
                  <a:pt x="2050104" y="1391398"/>
                </a:lnTo>
                <a:close/>
                <a:moveTo>
                  <a:pt x="466104" y="1162385"/>
                </a:moveTo>
                <a:lnTo>
                  <a:pt x="466104" y="1306401"/>
                </a:lnTo>
                <a:lnTo>
                  <a:pt x="2050104" y="1306401"/>
                </a:lnTo>
                <a:lnTo>
                  <a:pt x="2050104" y="1162385"/>
                </a:lnTo>
                <a:close/>
                <a:moveTo>
                  <a:pt x="3358993" y="1162384"/>
                </a:moveTo>
                <a:cubicBezTo>
                  <a:pt x="3299346" y="1162384"/>
                  <a:pt x="3250993" y="1210737"/>
                  <a:pt x="3250993" y="1270384"/>
                </a:cubicBezTo>
                <a:cubicBezTo>
                  <a:pt x="3250993" y="1330031"/>
                  <a:pt x="3299346" y="1378384"/>
                  <a:pt x="3358993" y="1378384"/>
                </a:cubicBezTo>
                <a:cubicBezTo>
                  <a:pt x="3418640" y="1378384"/>
                  <a:pt x="3466993" y="1330031"/>
                  <a:pt x="3466993" y="1270384"/>
                </a:cubicBezTo>
                <a:cubicBezTo>
                  <a:pt x="3466993" y="1210737"/>
                  <a:pt x="3418640" y="1162384"/>
                  <a:pt x="3358993" y="1162384"/>
                </a:cubicBezTo>
                <a:close/>
                <a:moveTo>
                  <a:pt x="2962949" y="1162384"/>
                </a:moveTo>
                <a:cubicBezTo>
                  <a:pt x="2903302" y="1162384"/>
                  <a:pt x="2854949" y="1210737"/>
                  <a:pt x="2854949" y="1270384"/>
                </a:cubicBezTo>
                <a:cubicBezTo>
                  <a:pt x="2854949" y="1330031"/>
                  <a:pt x="2903302" y="1378384"/>
                  <a:pt x="2962949" y="1378384"/>
                </a:cubicBezTo>
                <a:cubicBezTo>
                  <a:pt x="3022596" y="1378384"/>
                  <a:pt x="3070949" y="1330031"/>
                  <a:pt x="3070949" y="1270384"/>
                </a:cubicBezTo>
                <a:cubicBezTo>
                  <a:pt x="3070949" y="1210737"/>
                  <a:pt x="3022596" y="1162384"/>
                  <a:pt x="2962949" y="1162384"/>
                </a:cubicBezTo>
                <a:close/>
                <a:moveTo>
                  <a:pt x="2566905" y="1162384"/>
                </a:moveTo>
                <a:cubicBezTo>
                  <a:pt x="2507258" y="1162384"/>
                  <a:pt x="2458905" y="1210737"/>
                  <a:pt x="2458905" y="1270384"/>
                </a:cubicBezTo>
                <a:cubicBezTo>
                  <a:pt x="2458905" y="1330031"/>
                  <a:pt x="2507258" y="1378384"/>
                  <a:pt x="2566905" y="1378384"/>
                </a:cubicBezTo>
                <a:cubicBezTo>
                  <a:pt x="2626552" y="1378384"/>
                  <a:pt x="2674905" y="1330031"/>
                  <a:pt x="2674905" y="1270384"/>
                </a:cubicBezTo>
                <a:cubicBezTo>
                  <a:pt x="2674905" y="1210737"/>
                  <a:pt x="2626552" y="1162384"/>
                  <a:pt x="2566905" y="1162384"/>
                </a:cubicBezTo>
                <a:close/>
                <a:moveTo>
                  <a:pt x="154649" y="1139405"/>
                </a:moveTo>
                <a:lnTo>
                  <a:pt x="154649" y="1787405"/>
                </a:lnTo>
                <a:lnTo>
                  <a:pt x="298665" y="1787405"/>
                </a:lnTo>
                <a:lnTo>
                  <a:pt x="298665" y="1139405"/>
                </a:lnTo>
                <a:close/>
                <a:moveTo>
                  <a:pt x="3645310" y="1137023"/>
                </a:moveTo>
                <a:lnTo>
                  <a:pt x="3645310" y="1785023"/>
                </a:lnTo>
                <a:lnTo>
                  <a:pt x="3789326" y="1785023"/>
                </a:lnTo>
                <a:lnTo>
                  <a:pt x="3789326" y="1137023"/>
                </a:lnTo>
                <a:close/>
                <a:moveTo>
                  <a:pt x="0" y="1016496"/>
                </a:moveTo>
                <a:lnTo>
                  <a:pt x="3960000" y="1016496"/>
                </a:lnTo>
                <a:lnTo>
                  <a:pt x="3960000" y="1880592"/>
                </a:lnTo>
                <a:lnTo>
                  <a:pt x="0" y="1880592"/>
                </a:lnTo>
                <a:close/>
                <a:moveTo>
                  <a:pt x="466104" y="603914"/>
                </a:moveTo>
                <a:lnTo>
                  <a:pt x="466104" y="747930"/>
                </a:lnTo>
                <a:lnTo>
                  <a:pt x="2050104" y="747930"/>
                </a:lnTo>
                <a:lnTo>
                  <a:pt x="2050104" y="603914"/>
                </a:lnTo>
                <a:close/>
                <a:moveTo>
                  <a:pt x="466104" y="374902"/>
                </a:moveTo>
                <a:lnTo>
                  <a:pt x="466104" y="518918"/>
                </a:lnTo>
                <a:lnTo>
                  <a:pt x="2050104" y="518918"/>
                </a:lnTo>
                <a:lnTo>
                  <a:pt x="2050104" y="374902"/>
                </a:lnTo>
                <a:close/>
                <a:moveTo>
                  <a:pt x="466104" y="145889"/>
                </a:moveTo>
                <a:lnTo>
                  <a:pt x="466104" y="289905"/>
                </a:lnTo>
                <a:lnTo>
                  <a:pt x="2050104" y="289905"/>
                </a:lnTo>
                <a:lnTo>
                  <a:pt x="2050104" y="145889"/>
                </a:lnTo>
                <a:close/>
                <a:moveTo>
                  <a:pt x="3358993" y="145888"/>
                </a:moveTo>
                <a:cubicBezTo>
                  <a:pt x="3299346" y="145888"/>
                  <a:pt x="3250993" y="194241"/>
                  <a:pt x="3250993" y="253888"/>
                </a:cubicBezTo>
                <a:cubicBezTo>
                  <a:pt x="3250993" y="313535"/>
                  <a:pt x="3299346" y="361888"/>
                  <a:pt x="3358993" y="361888"/>
                </a:cubicBezTo>
                <a:cubicBezTo>
                  <a:pt x="3418640" y="361888"/>
                  <a:pt x="3466993" y="313535"/>
                  <a:pt x="3466993" y="253888"/>
                </a:cubicBezTo>
                <a:cubicBezTo>
                  <a:pt x="3466993" y="194241"/>
                  <a:pt x="3418640" y="145888"/>
                  <a:pt x="3358993" y="145888"/>
                </a:cubicBezTo>
                <a:close/>
                <a:moveTo>
                  <a:pt x="2962949" y="145888"/>
                </a:moveTo>
                <a:cubicBezTo>
                  <a:pt x="2903302" y="145888"/>
                  <a:pt x="2854949" y="194241"/>
                  <a:pt x="2854949" y="253888"/>
                </a:cubicBezTo>
                <a:cubicBezTo>
                  <a:pt x="2854949" y="313535"/>
                  <a:pt x="2903302" y="361888"/>
                  <a:pt x="2962949" y="361888"/>
                </a:cubicBezTo>
                <a:cubicBezTo>
                  <a:pt x="3022596" y="361888"/>
                  <a:pt x="3070949" y="313535"/>
                  <a:pt x="3070949" y="253888"/>
                </a:cubicBezTo>
                <a:cubicBezTo>
                  <a:pt x="3070949" y="194241"/>
                  <a:pt x="3022596" y="145888"/>
                  <a:pt x="2962949" y="145888"/>
                </a:cubicBezTo>
                <a:close/>
                <a:moveTo>
                  <a:pt x="2566905" y="145888"/>
                </a:moveTo>
                <a:cubicBezTo>
                  <a:pt x="2507258" y="145888"/>
                  <a:pt x="2458905" y="194241"/>
                  <a:pt x="2458905" y="253888"/>
                </a:cubicBezTo>
                <a:cubicBezTo>
                  <a:pt x="2458905" y="313535"/>
                  <a:pt x="2507258" y="361888"/>
                  <a:pt x="2566905" y="361888"/>
                </a:cubicBezTo>
                <a:cubicBezTo>
                  <a:pt x="2626552" y="361888"/>
                  <a:pt x="2674905" y="313535"/>
                  <a:pt x="2674905" y="253888"/>
                </a:cubicBezTo>
                <a:cubicBezTo>
                  <a:pt x="2674905" y="194241"/>
                  <a:pt x="2626552" y="145888"/>
                  <a:pt x="2566905" y="145888"/>
                </a:cubicBezTo>
                <a:close/>
                <a:moveTo>
                  <a:pt x="154649" y="122909"/>
                </a:moveTo>
                <a:lnTo>
                  <a:pt x="154649" y="770909"/>
                </a:lnTo>
                <a:lnTo>
                  <a:pt x="298665" y="770909"/>
                </a:lnTo>
                <a:lnTo>
                  <a:pt x="298665" y="122909"/>
                </a:lnTo>
                <a:close/>
                <a:moveTo>
                  <a:pt x="3645310" y="120527"/>
                </a:moveTo>
                <a:lnTo>
                  <a:pt x="3645310" y="768527"/>
                </a:lnTo>
                <a:lnTo>
                  <a:pt x="3789326" y="768527"/>
                </a:lnTo>
                <a:lnTo>
                  <a:pt x="3789326" y="120527"/>
                </a:lnTo>
                <a:close/>
                <a:moveTo>
                  <a:pt x="0" y="0"/>
                </a:moveTo>
                <a:lnTo>
                  <a:pt x="3960000" y="0"/>
                </a:lnTo>
                <a:lnTo>
                  <a:pt x="3960000" y="864096"/>
                </a:lnTo>
                <a:lnTo>
                  <a:pt x="0" y="86409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350">
              <a:solidFill>
                <a:schemeClr val="tx1"/>
              </a:solidFill>
            </a:endParaRPr>
          </a:p>
        </p:txBody>
      </p:sp>
      <p:sp>
        <p:nvSpPr>
          <p:cNvPr id="31" name="TextBox 30">
            <a:extLst>
              <a:ext uri="{FF2B5EF4-FFF2-40B4-BE49-F238E27FC236}">
                <a16:creationId xmlns="" xmlns:a16="http://schemas.microsoft.com/office/drawing/2014/main" id="{6A02FDC1-52C6-4100-966A-ED98AF241361}"/>
              </a:ext>
            </a:extLst>
          </p:cNvPr>
          <p:cNvSpPr txBox="1"/>
          <p:nvPr/>
        </p:nvSpPr>
        <p:spPr>
          <a:xfrm>
            <a:off x="6288389" y="285277"/>
            <a:ext cx="2799557" cy="258532"/>
          </a:xfrm>
          <a:prstGeom prst="rect">
            <a:avLst/>
          </a:prstGeom>
          <a:noFill/>
        </p:spPr>
        <p:txBody>
          <a:bodyPr wrap="square" rtlCol="0">
            <a:spAutoFit/>
          </a:bodyPr>
          <a:lstStyle/>
          <a:p>
            <a:pPr>
              <a:lnSpc>
                <a:spcPct val="80000"/>
              </a:lnSpc>
            </a:pPr>
            <a:r>
              <a:rPr lang="en-US" altLang="ko-KR" sz="1350" dirty="0">
                <a:solidFill>
                  <a:schemeClr val="bg1"/>
                </a:solidFill>
                <a:cs typeface="Arial" pitchFamily="34" charset="0"/>
              </a:rPr>
              <a:t>Simple Portfolio Presentation</a:t>
            </a:r>
          </a:p>
        </p:txBody>
      </p:sp>
      <p:sp>
        <p:nvSpPr>
          <p:cNvPr id="32" name="TextBox 31">
            <a:extLst>
              <a:ext uri="{FF2B5EF4-FFF2-40B4-BE49-F238E27FC236}">
                <a16:creationId xmlns="" xmlns:a16="http://schemas.microsoft.com/office/drawing/2014/main" id="{EBE665F2-CFA0-4673-99B6-8659323A3C50}"/>
              </a:ext>
            </a:extLst>
          </p:cNvPr>
          <p:cNvSpPr txBox="1"/>
          <p:nvPr/>
        </p:nvSpPr>
        <p:spPr>
          <a:xfrm>
            <a:off x="6288389" y="2094295"/>
            <a:ext cx="2799557" cy="258532"/>
          </a:xfrm>
          <a:prstGeom prst="rect">
            <a:avLst/>
          </a:prstGeom>
          <a:noFill/>
        </p:spPr>
        <p:txBody>
          <a:bodyPr wrap="square" rtlCol="0">
            <a:spAutoFit/>
          </a:bodyPr>
          <a:lstStyle/>
          <a:p>
            <a:pPr>
              <a:lnSpc>
                <a:spcPct val="80000"/>
              </a:lnSpc>
            </a:pPr>
            <a:r>
              <a:rPr lang="en-US" altLang="ko-KR" sz="1350" dirty="0">
                <a:solidFill>
                  <a:schemeClr val="bg1"/>
                </a:solidFill>
                <a:cs typeface="Arial" pitchFamily="34" charset="0"/>
              </a:rPr>
              <a:t>Portfolio Presentation</a:t>
            </a:r>
          </a:p>
        </p:txBody>
      </p:sp>
      <p:sp>
        <p:nvSpPr>
          <p:cNvPr id="33" name="TextBox 32">
            <a:extLst>
              <a:ext uri="{FF2B5EF4-FFF2-40B4-BE49-F238E27FC236}">
                <a16:creationId xmlns="" xmlns:a16="http://schemas.microsoft.com/office/drawing/2014/main" id="{2047810F-3FBA-446A-BCE3-DC14D946A090}"/>
              </a:ext>
            </a:extLst>
          </p:cNvPr>
          <p:cNvSpPr txBox="1"/>
          <p:nvPr/>
        </p:nvSpPr>
        <p:spPr>
          <a:xfrm>
            <a:off x="6288389" y="1189786"/>
            <a:ext cx="2799557" cy="258532"/>
          </a:xfrm>
          <a:prstGeom prst="rect">
            <a:avLst/>
          </a:prstGeom>
          <a:noFill/>
        </p:spPr>
        <p:txBody>
          <a:bodyPr wrap="square" rtlCol="0">
            <a:spAutoFit/>
          </a:bodyPr>
          <a:lstStyle/>
          <a:p>
            <a:pPr>
              <a:lnSpc>
                <a:spcPct val="80000"/>
              </a:lnSpc>
            </a:pPr>
            <a:r>
              <a:rPr lang="en-US" altLang="ko-KR" sz="1350" dirty="0">
                <a:solidFill>
                  <a:schemeClr val="bg1"/>
                </a:solidFill>
                <a:cs typeface="Arial" pitchFamily="34" charset="0"/>
              </a:rPr>
              <a:t>Simple Portfolio</a:t>
            </a:r>
          </a:p>
        </p:txBody>
      </p:sp>
      <p:sp>
        <p:nvSpPr>
          <p:cNvPr id="34" name="TextBox 33">
            <a:extLst>
              <a:ext uri="{FF2B5EF4-FFF2-40B4-BE49-F238E27FC236}">
                <a16:creationId xmlns="" xmlns:a16="http://schemas.microsoft.com/office/drawing/2014/main" id="{8571FC12-611D-42C2-9E77-0AC45EF8D6E6}"/>
              </a:ext>
            </a:extLst>
          </p:cNvPr>
          <p:cNvSpPr txBox="1"/>
          <p:nvPr/>
        </p:nvSpPr>
        <p:spPr>
          <a:xfrm>
            <a:off x="6893115" y="520726"/>
            <a:ext cx="2194831" cy="507831"/>
          </a:xfrm>
          <a:prstGeom prst="rect">
            <a:avLst/>
          </a:prstGeom>
          <a:noFill/>
        </p:spPr>
        <p:txBody>
          <a:bodyPr wrap="square" rtlCol="0">
            <a:spAutoFit/>
          </a:bodyPr>
          <a:lstStyle/>
          <a:p>
            <a:r>
              <a:rPr lang="en-US" altLang="ko-KR" sz="900" dirty="0">
                <a:solidFill>
                  <a:schemeClr val="bg1"/>
                </a:solidFill>
                <a:cs typeface="Arial" pitchFamily="34" charset="0"/>
              </a:rPr>
              <a:t>You can simply impress your audience and add a unique zing and appeal to your Presentations. </a:t>
            </a:r>
            <a:endParaRPr lang="ko-KR" altLang="en-US" sz="900" dirty="0">
              <a:solidFill>
                <a:schemeClr val="bg1"/>
              </a:solidFill>
              <a:cs typeface="Arial" pitchFamily="34" charset="0"/>
            </a:endParaRPr>
          </a:p>
        </p:txBody>
      </p:sp>
      <p:sp>
        <p:nvSpPr>
          <p:cNvPr id="35" name="TextBox 34">
            <a:extLst>
              <a:ext uri="{FF2B5EF4-FFF2-40B4-BE49-F238E27FC236}">
                <a16:creationId xmlns="" xmlns:a16="http://schemas.microsoft.com/office/drawing/2014/main" id="{330D0B2E-BE8C-435C-9F6C-83D755B2D28A}"/>
              </a:ext>
            </a:extLst>
          </p:cNvPr>
          <p:cNvSpPr txBox="1"/>
          <p:nvPr/>
        </p:nvSpPr>
        <p:spPr>
          <a:xfrm>
            <a:off x="6893115" y="1423064"/>
            <a:ext cx="2194831" cy="507831"/>
          </a:xfrm>
          <a:prstGeom prst="rect">
            <a:avLst/>
          </a:prstGeom>
          <a:noFill/>
        </p:spPr>
        <p:txBody>
          <a:bodyPr wrap="square" rtlCol="0">
            <a:spAutoFit/>
          </a:bodyPr>
          <a:lstStyle/>
          <a:p>
            <a:r>
              <a:rPr lang="en-US" altLang="ko-KR" sz="900" dirty="0">
                <a:solidFill>
                  <a:schemeClr val="bg1"/>
                </a:solidFill>
                <a:cs typeface="Arial" pitchFamily="34" charset="0"/>
              </a:rPr>
              <a:t>You can simply impress your audience and add a unique zing and appeal to your Presentations. </a:t>
            </a:r>
            <a:endParaRPr lang="ko-KR" altLang="en-US" sz="900" dirty="0">
              <a:solidFill>
                <a:schemeClr val="bg1"/>
              </a:solidFill>
              <a:cs typeface="Arial" pitchFamily="34" charset="0"/>
            </a:endParaRPr>
          </a:p>
        </p:txBody>
      </p:sp>
      <p:sp>
        <p:nvSpPr>
          <p:cNvPr id="36" name="TextBox 35">
            <a:extLst>
              <a:ext uri="{FF2B5EF4-FFF2-40B4-BE49-F238E27FC236}">
                <a16:creationId xmlns="" xmlns:a16="http://schemas.microsoft.com/office/drawing/2014/main" id="{57F97766-8A2D-4BB0-914C-2758C32EC438}"/>
              </a:ext>
            </a:extLst>
          </p:cNvPr>
          <p:cNvSpPr txBox="1"/>
          <p:nvPr/>
        </p:nvSpPr>
        <p:spPr>
          <a:xfrm>
            <a:off x="6893115" y="2325401"/>
            <a:ext cx="2194831" cy="507831"/>
          </a:xfrm>
          <a:prstGeom prst="rect">
            <a:avLst/>
          </a:prstGeom>
          <a:noFill/>
        </p:spPr>
        <p:txBody>
          <a:bodyPr wrap="square" rtlCol="0">
            <a:spAutoFit/>
          </a:bodyPr>
          <a:lstStyle/>
          <a:p>
            <a:r>
              <a:rPr lang="en-US" altLang="ko-KR" sz="900" dirty="0">
                <a:solidFill>
                  <a:schemeClr val="bg1"/>
                </a:solidFill>
                <a:cs typeface="Arial" pitchFamily="34" charset="0"/>
              </a:rPr>
              <a:t>You can simply impress your audience and add a unique zing and appeal to your Presentations. </a:t>
            </a:r>
            <a:endParaRPr lang="ko-KR" altLang="en-US" sz="900" dirty="0">
              <a:solidFill>
                <a:schemeClr val="bg1"/>
              </a:solidFill>
              <a:cs typeface="Arial" pitchFamily="34" charset="0"/>
            </a:endParaRPr>
          </a:p>
        </p:txBody>
      </p:sp>
      <p:sp>
        <p:nvSpPr>
          <p:cNvPr id="38" name="TextBox 37">
            <a:extLst>
              <a:ext uri="{FF2B5EF4-FFF2-40B4-BE49-F238E27FC236}">
                <a16:creationId xmlns="" xmlns:a16="http://schemas.microsoft.com/office/drawing/2014/main" id="{EBE6EA8E-8182-4397-B3A7-3970A1BDDB24}"/>
              </a:ext>
            </a:extLst>
          </p:cNvPr>
          <p:cNvSpPr txBox="1"/>
          <p:nvPr/>
        </p:nvSpPr>
        <p:spPr>
          <a:xfrm>
            <a:off x="5795087" y="4072226"/>
            <a:ext cx="3148820" cy="600164"/>
          </a:xfrm>
          <a:prstGeom prst="rect">
            <a:avLst/>
          </a:prstGeom>
          <a:noFill/>
        </p:spPr>
        <p:txBody>
          <a:bodyPr wrap="square" rtlCol="0" anchor="ctr">
            <a:spAutoFit/>
          </a:bodyPr>
          <a:lstStyle/>
          <a:p>
            <a:pPr algn="dist"/>
            <a:r>
              <a:rPr lang="en-US" altLang="ko-KR" sz="3300" b="1" dirty="0">
                <a:solidFill>
                  <a:schemeClr val="bg1"/>
                </a:solidFill>
                <a:latin typeface="+mj-lt"/>
                <a:cs typeface="Arial" pitchFamily="34" charset="0"/>
              </a:rPr>
              <a:t>AWESOME</a:t>
            </a:r>
          </a:p>
        </p:txBody>
      </p:sp>
      <p:sp>
        <p:nvSpPr>
          <p:cNvPr id="39" name="TextBox 38">
            <a:extLst>
              <a:ext uri="{FF2B5EF4-FFF2-40B4-BE49-F238E27FC236}">
                <a16:creationId xmlns="" xmlns:a16="http://schemas.microsoft.com/office/drawing/2014/main" id="{49CA2500-5BA5-407C-8D42-8809D7A9B150}"/>
              </a:ext>
            </a:extLst>
          </p:cNvPr>
          <p:cNvSpPr txBox="1"/>
          <p:nvPr/>
        </p:nvSpPr>
        <p:spPr>
          <a:xfrm>
            <a:off x="5795087" y="4557597"/>
            <a:ext cx="3148820" cy="461665"/>
          </a:xfrm>
          <a:prstGeom prst="rect">
            <a:avLst/>
          </a:prstGeom>
          <a:noFill/>
        </p:spPr>
        <p:txBody>
          <a:bodyPr wrap="square" rtlCol="0" anchor="ctr">
            <a:spAutoFit/>
          </a:bodyPr>
          <a:lstStyle/>
          <a:p>
            <a:pPr algn="dist"/>
            <a:r>
              <a:rPr lang="en-GB" altLang="ko-KR" sz="2400" b="1" dirty="0">
                <a:solidFill>
                  <a:schemeClr val="bg1"/>
                </a:solidFill>
                <a:cs typeface="Arial" pitchFamily="34" charset="0"/>
              </a:rPr>
              <a:t>PRESENTATION</a:t>
            </a:r>
            <a:endParaRPr lang="ko-KR" altLang="en-US" sz="2400" b="1" dirty="0">
              <a:solidFill>
                <a:schemeClr val="bg1"/>
              </a:solidFill>
              <a:cs typeface="Arial" pitchFamily="34" charset="0"/>
            </a:endParaRPr>
          </a:p>
        </p:txBody>
      </p:sp>
    </p:spTree>
    <p:extLst>
      <p:ext uri="{BB962C8B-B14F-4D97-AF65-F5344CB8AC3E}">
        <p14:creationId xmlns:p14="http://schemas.microsoft.com/office/powerpoint/2010/main" val="3017626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411760" y="267494"/>
            <a:ext cx="673224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smtClean="0">
                <a:solidFill>
                  <a:schemeClr val="tx1">
                    <a:lumMod val="75000"/>
                    <a:lumOff val="25000"/>
                  </a:schemeClr>
                </a:solidFill>
                <a:latin typeface="Centaur" panose="02030504050205020304" pitchFamily="18" charset="0"/>
                <a:cs typeface="Arial" pitchFamily="34" charset="0"/>
              </a:rPr>
              <a:t>2. CONTEXTE ET MOTIVATIONS</a:t>
            </a:r>
            <a:endParaRPr lang="en-US" sz="2400" b="1" dirty="0">
              <a:solidFill>
                <a:schemeClr val="tx1">
                  <a:lumMod val="75000"/>
                  <a:lumOff val="25000"/>
                </a:schemeClr>
              </a:solidFill>
              <a:latin typeface="Centaur" panose="02030504050205020304" pitchFamily="18" charset="0"/>
              <a:cs typeface="Arial" pitchFamily="34" charset="0"/>
            </a:endParaRPr>
          </a:p>
        </p:txBody>
      </p:sp>
      <p:grpSp>
        <p:nvGrpSpPr>
          <p:cNvPr id="30" name="Group 29"/>
          <p:cNvGrpSpPr/>
          <p:nvPr/>
        </p:nvGrpSpPr>
        <p:grpSpPr>
          <a:xfrm>
            <a:off x="2984973" y="1131591"/>
            <a:ext cx="5611091" cy="576000"/>
            <a:chOff x="2984973" y="1131591"/>
            <a:chExt cx="5611091" cy="576000"/>
          </a:xfrm>
        </p:grpSpPr>
        <p:sp>
          <p:nvSpPr>
            <p:cNvPr id="4" name="Round Same Side Corner Rectangle 3"/>
            <p:cNvSpPr/>
            <p:nvPr/>
          </p:nvSpPr>
          <p:spPr>
            <a:xfrm rot="5400000">
              <a:off x="5719936" y="-1240513"/>
              <a:ext cx="432048" cy="5320208"/>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AutoShape 92"/>
            <p:cNvSpPr>
              <a:spLocks noChangeAspect="1" noChangeArrowheads="1"/>
            </p:cNvSpPr>
            <p:nvPr/>
          </p:nvSpPr>
          <p:spPr bwMode="auto">
            <a:xfrm rot="16200000" flipH="1">
              <a:off x="2984973" y="1131591"/>
              <a:ext cx="576000" cy="576000"/>
            </a:xfrm>
            <a:prstGeom prst="ellipse">
              <a:avLst/>
            </a:prstGeom>
            <a:solidFill>
              <a:schemeClr val="bg1"/>
            </a:solidFill>
            <a:ln w="50800">
              <a:solidFill>
                <a:schemeClr val="accent1"/>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6" name="TextBox 5"/>
            <p:cNvSpPr txBox="1"/>
            <p:nvPr/>
          </p:nvSpPr>
          <p:spPr>
            <a:xfrm>
              <a:off x="2988072" y="1234925"/>
              <a:ext cx="569802" cy="369332"/>
            </a:xfrm>
            <a:prstGeom prst="rect">
              <a:avLst/>
            </a:prstGeom>
            <a:noFill/>
          </p:spPr>
          <p:txBody>
            <a:bodyPr wrap="square" tIns="0" bIns="0" rtlCol="0" anchor="ctr">
              <a:spAutoFit/>
            </a:bodyPr>
            <a:lstStyle/>
            <a:p>
              <a:pPr algn="ctr"/>
              <a:r>
                <a:rPr lang="en-US" altLang="ko-KR" sz="2400" b="1" dirty="0">
                  <a:solidFill>
                    <a:schemeClr val="accent1"/>
                  </a:solidFill>
                  <a:cs typeface="Arial" pitchFamily="34" charset="0"/>
                </a:rPr>
                <a:t>01</a:t>
              </a:r>
            </a:p>
          </p:txBody>
        </p:sp>
        <p:sp>
          <p:nvSpPr>
            <p:cNvPr id="7" name="TextBox 6"/>
            <p:cNvSpPr txBox="1"/>
            <p:nvPr/>
          </p:nvSpPr>
          <p:spPr bwMode="auto">
            <a:xfrm>
              <a:off x="3667248" y="1212096"/>
              <a:ext cx="4752528" cy="40011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FR" altLang="ko-KR" sz="2000" b="1" dirty="0">
                  <a:solidFill>
                    <a:schemeClr val="bg1"/>
                  </a:solidFill>
                  <a:latin typeface="Centaur" panose="02030504050205020304" pitchFamily="18" charset="0"/>
                  <a:cs typeface="Arial" pitchFamily="34" charset="0"/>
                </a:rPr>
                <a:t>D</a:t>
              </a:r>
              <a:r>
                <a:rPr lang="fr-FR" altLang="ko-KR" sz="2000" b="1" dirty="0" smtClean="0">
                  <a:solidFill>
                    <a:schemeClr val="bg1"/>
                  </a:solidFill>
                  <a:latin typeface="Centaur" panose="02030504050205020304" pitchFamily="18" charset="0"/>
                  <a:cs typeface="Arial" pitchFamily="34" charset="0"/>
                </a:rPr>
                <a:t>ifficultés </a:t>
              </a:r>
              <a:r>
                <a:rPr lang="fr-FR" altLang="ko-KR" sz="2000" b="1" dirty="0">
                  <a:solidFill>
                    <a:schemeClr val="bg1"/>
                  </a:solidFill>
                  <a:latin typeface="Centaur" panose="02030504050205020304" pitchFamily="18" charset="0"/>
                  <a:cs typeface="Arial" pitchFamily="34" charset="0"/>
                </a:rPr>
                <a:t>de transmission des </a:t>
              </a:r>
              <a:r>
                <a:rPr lang="fr-FR" altLang="ko-KR" sz="2000" b="1" dirty="0" smtClean="0">
                  <a:solidFill>
                    <a:schemeClr val="bg1"/>
                  </a:solidFill>
                  <a:latin typeface="Centaur" panose="02030504050205020304" pitchFamily="18" charset="0"/>
                  <a:cs typeface="Arial" pitchFamily="34" charset="0"/>
                </a:rPr>
                <a:t>connaissances</a:t>
              </a:r>
              <a:endParaRPr lang="en-US" altLang="ko-KR" sz="2000" b="1" dirty="0">
                <a:solidFill>
                  <a:schemeClr val="bg1"/>
                </a:solidFill>
                <a:latin typeface="Centaur" panose="02030504050205020304" pitchFamily="18" charset="0"/>
                <a:cs typeface="Arial" pitchFamily="34" charset="0"/>
              </a:endParaRPr>
            </a:p>
          </p:txBody>
        </p:sp>
      </p:grpSp>
      <p:sp>
        <p:nvSpPr>
          <p:cNvPr id="14" name="TextBox 13"/>
          <p:cNvSpPr txBox="1"/>
          <p:nvPr/>
        </p:nvSpPr>
        <p:spPr>
          <a:xfrm>
            <a:off x="3526670" y="1697876"/>
            <a:ext cx="4789746" cy="276999"/>
          </a:xfrm>
          <a:prstGeom prst="rect">
            <a:avLst/>
          </a:prstGeom>
          <a:noFill/>
        </p:spPr>
        <p:txBody>
          <a:bodyPr wrap="square" rtlCol="0" anchor="ctr">
            <a:spAutoFit/>
          </a:bodyPr>
          <a:lstStyle/>
          <a:p>
            <a:pPr marL="171450" indent="-171450">
              <a:buFont typeface="Wingdings" panose="05000000000000000000" pitchFamily="2" charset="2"/>
              <a:buChar char="q"/>
            </a:pPr>
            <a:r>
              <a:rPr lang="en-US" altLang="ko-KR" sz="1200" dirty="0">
                <a:solidFill>
                  <a:srgbClr val="C00000"/>
                </a:solidFill>
                <a:latin typeface="Centaur" panose="02030504050205020304" pitchFamily="18" charset="0"/>
                <a:cs typeface="Arial" pitchFamily="34" charset="0"/>
              </a:rPr>
              <a:t>R</a:t>
            </a:r>
            <a:r>
              <a:rPr lang="en-US" altLang="ko-KR" sz="1200" dirty="0" smtClean="0">
                <a:solidFill>
                  <a:srgbClr val="C00000"/>
                </a:solidFill>
                <a:latin typeface="Centaur" panose="02030504050205020304" pitchFamily="18" charset="0"/>
                <a:cs typeface="Arial" pitchFamily="34" charset="0"/>
              </a:rPr>
              <a:t>endre la transmission des </a:t>
            </a:r>
            <a:r>
              <a:rPr lang="fr-FR" altLang="ko-KR" sz="1200" dirty="0" smtClean="0">
                <a:solidFill>
                  <a:srgbClr val="C00000"/>
                </a:solidFill>
                <a:latin typeface="Centaur" panose="02030504050205020304" pitchFamily="18" charset="0"/>
                <a:cs typeface="Arial" pitchFamily="34" charset="0"/>
              </a:rPr>
              <a:t>informations</a:t>
            </a:r>
            <a:r>
              <a:rPr lang="en-US" altLang="ko-KR" sz="1200" dirty="0" smtClean="0">
                <a:solidFill>
                  <a:srgbClr val="C00000"/>
                </a:solidFill>
                <a:latin typeface="Centaur" panose="02030504050205020304" pitchFamily="18" charset="0"/>
                <a:cs typeface="Arial" pitchFamily="34" charset="0"/>
              </a:rPr>
              <a:t> </a:t>
            </a:r>
            <a:r>
              <a:rPr lang="en-US" altLang="ko-KR" sz="1200" dirty="0" err="1" smtClean="0">
                <a:solidFill>
                  <a:srgbClr val="C00000"/>
                </a:solidFill>
                <a:latin typeface="Centaur" panose="02030504050205020304" pitchFamily="18" charset="0"/>
                <a:cs typeface="Arial" pitchFamily="34" charset="0"/>
              </a:rPr>
              <a:t>fluides</a:t>
            </a:r>
            <a:endParaRPr lang="en-US" altLang="ko-KR" sz="1200" dirty="0">
              <a:solidFill>
                <a:srgbClr val="C00000"/>
              </a:solidFill>
              <a:latin typeface="Centaur" panose="02030504050205020304" pitchFamily="18" charset="0"/>
              <a:cs typeface="Arial" pitchFamily="34" charset="0"/>
            </a:endParaRPr>
          </a:p>
        </p:txBody>
      </p:sp>
      <p:grpSp>
        <p:nvGrpSpPr>
          <p:cNvPr id="31" name="Group 30"/>
          <p:cNvGrpSpPr/>
          <p:nvPr/>
        </p:nvGrpSpPr>
        <p:grpSpPr>
          <a:xfrm>
            <a:off x="2984973" y="2023433"/>
            <a:ext cx="5611091" cy="576000"/>
            <a:chOff x="2984973" y="2023433"/>
            <a:chExt cx="5611091" cy="576000"/>
          </a:xfrm>
        </p:grpSpPr>
        <p:sp>
          <p:nvSpPr>
            <p:cNvPr id="15" name="Round Same Side Corner Rectangle 14"/>
            <p:cNvSpPr/>
            <p:nvPr/>
          </p:nvSpPr>
          <p:spPr>
            <a:xfrm rot="5400000">
              <a:off x="5719936" y="-348671"/>
              <a:ext cx="432048" cy="532020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AutoShape 92"/>
            <p:cNvSpPr>
              <a:spLocks noChangeAspect="1" noChangeArrowheads="1"/>
            </p:cNvSpPr>
            <p:nvPr/>
          </p:nvSpPr>
          <p:spPr bwMode="auto">
            <a:xfrm rot="16200000" flipH="1">
              <a:off x="2984973" y="2023433"/>
              <a:ext cx="576000" cy="576000"/>
            </a:xfrm>
            <a:prstGeom prst="ellipse">
              <a:avLst/>
            </a:prstGeom>
            <a:solidFill>
              <a:schemeClr val="bg1"/>
            </a:solidFill>
            <a:ln w="50800">
              <a:solidFill>
                <a:schemeClr val="accent2"/>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17" name="TextBox 16"/>
            <p:cNvSpPr txBox="1"/>
            <p:nvPr/>
          </p:nvSpPr>
          <p:spPr>
            <a:xfrm>
              <a:off x="2988072" y="2126767"/>
              <a:ext cx="569802" cy="369332"/>
            </a:xfrm>
            <a:prstGeom prst="rect">
              <a:avLst/>
            </a:prstGeom>
            <a:noFill/>
          </p:spPr>
          <p:txBody>
            <a:bodyPr wrap="square" tIns="0" bIns="0" rtlCol="0" anchor="ctr">
              <a:spAutoFit/>
            </a:bodyPr>
            <a:lstStyle/>
            <a:p>
              <a:pPr algn="ctr"/>
              <a:r>
                <a:rPr lang="en-US" altLang="ko-KR" sz="2400" b="1" dirty="0">
                  <a:solidFill>
                    <a:schemeClr val="accent2"/>
                  </a:solidFill>
                  <a:cs typeface="Arial" pitchFamily="34" charset="0"/>
                </a:rPr>
                <a:t>02</a:t>
              </a:r>
            </a:p>
          </p:txBody>
        </p:sp>
        <p:sp>
          <p:nvSpPr>
            <p:cNvPr id="18" name="TextBox 17"/>
            <p:cNvSpPr txBox="1"/>
            <p:nvPr/>
          </p:nvSpPr>
          <p:spPr bwMode="auto">
            <a:xfrm>
              <a:off x="3667248" y="2150104"/>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FR" altLang="ko-KR" sz="1400" b="1" dirty="0" smtClean="0">
                  <a:solidFill>
                    <a:schemeClr val="bg1"/>
                  </a:solidFill>
                  <a:cs typeface="Arial" pitchFamily="34" charset="0"/>
                </a:rPr>
                <a:t>Effectifs pléthoriques dans les amphis </a:t>
              </a:r>
              <a:endParaRPr lang="en-US" altLang="ko-KR" sz="1400" b="1" dirty="0">
                <a:solidFill>
                  <a:schemeClr val="bg1"/>
                </a:solidFill>
                <a:cs typeface="Arial" pitchFamily="34" charset="0"/>
              </a:endParaRPr>
            </a:p>
          </p:txBody>
        </p:sp>
      </p:grpSp>
      <p:sp>
        <p:nvSpPr>
          <p:cNvPr id="19" name="TextBox 18"/>
          <p:cNvSpPr txBox="1"/>
          <p:nvPr/>
        </p:nvSpPr>
        <p:spPr>
          <a:xfrm>
            <a:off x="3526670" y="2589718"/>
            <a:ext cx="4789746" cy="276999"/>
          </a:xfrm>
          <a:prstGeom prst="rect">
            <a:avLst/>
          </a:prstGeom>
          <a:noFill/>
        </p:spPr>
        <p:txBody>
          <a:bodyPr wrap="square" rtlCol="0" anchor="ctr">
            <a:spAutoFit/>
          </a:bodyPr>
          <a:lstStyle/>
          <a:p>
            <a:pPr marL="171450" indent="-171450">
              <a:buFont typeface="Wingdings" panose="05000000000000000000" pitchFamily="2" charset="2"/>
              <a:buChar char="q"/>
            </a:pPr>
            <a:r>
              <a:rPr lang="en-US" altLang="ko-KR" sz="1200" dirty="0" err="1" smtClean="0">
                <a:solidFill>
                  <a:srgbClr val="C00000"/>
                </a:solidFill>
                <a:latin typeface="Centaur" panose="02030504050205020304" pitchFamily="18" charset="0"/>
                <a:cs typeface="Arial" pitchFamily="34" charset="0"/>
              </a:rPr>
              <a:t>Palier</a:t>
            </a:r>
            <a:r>
              <a:rPr lang="en-US" altLang="ko-KR" sz="1200" dirty="0" smtClean="0">
                <a:solidFill>
                  <a:srgbClr val="C00000"/>
                </a:solidFill>
                <a:latin typeface="Centaur" panose="02030504050205020304" pitchFamily="18" charset="0"/>
                <a:cs typeface="Arial" pitchFamily="34" charset="0"/>
              </a:rPr>
              <a:t> à la </a:t>
            </a:r>
            <a:r>
              <a:rPr lang="en-US" altLang="ko-KR" sz="1200" dirty="0" err="1" smtClean="0">
                <a:solidFill>
                  <a:srgbClr val="C00000"/>
                </a:solidFill>
                <a:latin typeface="Centaur" panose="02030504050205020304" pitchFamily="18" charset="0"/>
                <a:cs typeface="Arial" pitchFamily="34" charset="0"/>
              </a:rPr>
              <a:t>limite</a:t>
            </a:r>
            <a:r>
              <a:rPr lang="en-US" altLang="ko-KR" sz="1200" dirty="0" smtClean="0">
                <a:solidFill>
                  <a:srgbClr val="C00000"/>
                </a:solidFill>
                <a:latin typeface="Centaur" panose="02030504050205020304" pitchFamily="18" charset="0"/>
                <a:cs typeface="Arial" pitchFamily="34" charset="0"/>
              </a:rPr>
              <a:t> causer par la distance entre les tableaux et les </a:t>
            </a:r>
            <a:r>
              <a:rPr lang="en-US" altLang="ko-KR" sz="1200" dirty="0" err="1" smtClean="0">
                <a:solidFill>
                  <a:srgbClr val="C00000"/>
                </a:solidFill>
                <a:latin typeface="Centaur" panose="02030504050205020304" pitchFamily="18" charset="0"/>
                <a:cs typeface="Arial" pitchFamily="34" charset="0"/>
              </a:rPr>
              <a:t>étudiants</a:t>
            </a:r>
            <a:r>
              <a:rPr lang="en-US" altLang="ko-KR" sz="1200" dirty="0" smtClean="0">
                <a:solidFill>
                  <a:srgbClr val="C00000"/>
                </a:solidFill>
                <a:latin typeface="Centaur" panose="02030504050205020304" pitchFamily="18" charset="0"/>
                <a:cs typeface="Arial" pitchFamily="34" charset="0"/>
              </a:rPr>
              <a:t> </a:t>
            </a:r>
            <a:endParaRPr lang="en-US" altLang="ko-KR" sz="1200" dirty="0">
              <a:solidFill>
                <a:srgbClr val="C00000"/>
              </a:solidFill>
              <a:latin typeface="Centaur" panose="02030504050205020304" pitchFamily="18" charset="0"/>
              <a:cs typeface="Arial" pitchFamily="34" charset="0"/>
            </a:endParaRPr>
          </a:p>
        </p:txBody>
      </p:sp>
      <p:grpSp>
        <p:nvGrpSpPr>
          <p:cNvPr id="32" name="Group 31"/>
          <p:cNvGrpSpPr/>
          <p:nvPr/>
        </p:nvGrpSpPr>
        <p:grpSpPr>
          <a:xfrm>
            <a:off x="2984973" y="2915275"/>
            <a:ext cx="5611091" cy="576000"/>
            <a:chOff x="2984973" y="2915275"/>
            <a:chExt cx="5611091" cy="576000"/>
          </a:xfrm>
        </p:grpSpPr>
        <p:sp>
          <p:nvSpPr>
            <p:cNvPr id="20" name="Round Same Side Corner Rectangle 19"/>
            <p:cNvSpPr/>
            <p:nvPr/>
          </p:nvSpPr>
          <p:spPr>
            <a:xfrm rot="5400000">
              <a:off x="5719936" y="543171"/>
              <a:ext cx="432048" cy="5320208"/>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AutoShape 92"/>
            <p:cNvSpPr>
              <a:spLocks noChangeAspect="1" noChangeArrowheads="1"/>
            </p:cNvSpPr>
            <p:nvPr/>
          </p:nvSpPr>
          <p:spPr bwMode="auto">
            <a:xfrm rot="16200000" flipH="1">
              <a:off x="2984973" y="2915275"/>
              <a:ext cx="576000" cy="576000"/>
            </a:xfrm>
            <a:prstGeom prst="ellipse">
              <a:avLst/>
            </a:prstGeom>
            <a:solidFill>
              <a:schemeClr val="bg1"/>
            </a:solidFill>
            <a:ln w="50800">
              <a:solidFill>
                <a:schemeClr val="accent3"/>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22" name="TextBox 21"/>
            <p:cNvSpPr txBox="1"/>
            <p:nvPr/>
          </p:nvSpPr>
          <p:spPr>
            <a:xfrm>
              <a:off x="2988072" y="3018609"/>
              <a:ext cx="569802" cy="369332"/>
            </a:xfrm>
            <a:prstGeom prst="rect">
              <a:avLst/>
            </a:prstGeom>
            <a:noFill/>
          </p:spPr>
          <p:txBody>
            <a:bodyPr wrap="square" tIns="0" bIns="0" rtlCol="0" anchor="ctr">
              <a:spAutoFit/>
            </a:bodyPr>
            <a:lstStyle/>
            <a:p>
              <a:pPr algn="ctr"/>
              <a:r>
                <a:rPr lang="en-US" altLang="ko-KR" sz="2400" b="1" dirty="0">
                  <a:solidFill>
                    <a:schemeClr val="accent3"/>
                  </a:solidFill>
                  <a:cs typeface="Arial" pitchFamily="34" charset="0"/>
                </a:rPr>
                <a:t>03</a:t>
              </a:r>
            </a:p>
          </p:txBody>
        </p:sp>
        <p:sp>
          <p:nvSpPr>
            <p:cNvPr id="23" name="TextBox 22"/>
            <p:cNvSpPr txBox="1"/>
            <p:nvPr/>
          </p:nvSpPr>
          <p:spPr bwMode="auto">
            <a:xfrm>
              <a:off x="3667248" y="3041946"/>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FR" altLang="ko-KR" sz="1400" b="1" dirty="0" smtClean="0">
                  <a:solidFill>
                    <a:schemeClr val="bg1"/>
                  </a:solidFill>
                  <a:cs typeface="Arial" pitchFamily="34" charset="0"/>
                </a:rPr>
                <a:t>Faible </a:t>
              </a:r>
              <a:r>
                <a:rPr lang="fr-FR" altLang="ko-KR" sz="1400" b="1" dirty="0">
                  <a:solidFill>
                    <a:schemeClr val="bg1"/>
                  </a:solidFill>
                  <a:cs typeface="Arial" pitchFamily="34" charset="0"/>
                </a:rPr>
                <a:t>disponibilité en appareils de </a:t>
              </a:r>
              <a:r>
                <a:rPr lang="fr-FR" altLang="ko-KR" sz="1400" b="1" dirty="0" smtClean="0">
                  <a:solidFill>
                    <a:schemeClr val="bg1"/>
                  </a:solidFill>
                  <a:cs typeface="Arial" pitchFamily="34" charset="0"/>
                </a:rPr>
                <a:t>vidéo-projection</a:t>
              </a:r>
              <a:endParaRPr lang="en-US" altLang="ko-KR" sz="1400" b="1" dirty="0">
                <a:solidFill>
                  <a:schemeClr val="bg1"/>
                </a:solidFill>
                <a:cs typeface="Arial" pitchFamily="34" charset="0"/>
              </a:endParaRPr>
            </a:p>
          </p:txBody>
        </p:sp>
      </p:grpSp>
      <p:sp>
        <p:nvSpPr>
          <p:cNvPr id="24" name="TextBox 23"/>
          <p:cNvSpPr txBox="1"/>
          <p:nvPr/>
        </p:nvSpPr>
        <p:spPr>
          <a:xfrm>
            <a:off x="3526670" y="3481560"/>
            <a:ext cx="4789746" cy="276999"/>
          </a:xfrm>
          <a:prstGeom prst="rect">
            <a:avLst/>
          </a:prstGeom>
          <a:noFill/>
        </p:spPr>
        <p:txBody>
          <a:bodyPr wrap="square" rtlCol="0" anchor="ctr">
            <a:spAutoFit/>
          </a:bodyPr>
          <a:lstStyle/>
          <a:p>
            <a:pPr marL="171450" indent="-171450">
              <a:buFont typeface="Wingdings" panose="05000000000000000000" pitchFamily="2" charset="2"/>
              <a:buChar char="q"/>
            </a:pPr>
            <a:r>
              <a:rPr lang="en-US" altLang="ko-KR" sz="1200" dirty="0" smtClean="0">
                <a:solidFill>
                  <a:srgbClr val="C00000"/>
                </a:solidFill>
                <a:latin typeface="Centaur" panose="02030504050205020304" pitchFamily="18" charset="0"/>
                <a:cs typeface="Arial" pitchFamily="34" charset="0"/>
              </a:rPr>
              <a:t>Grace aux batteries </a:t>
            </a:r>
            <a:r>
              <a:rPr lang="en-US" altLang="ko-KR" sz="1200" dirty="0" err="1" smtClean="0">
                <a:solidFill>
                  <a:srgbClr val="C00000"/>
                </a:solidFill>
                <a:latin typeface="Centaur" panose="02030504050205020304" pitchFamily="18" charset="0"/>
                <a:cs typeface="Arial" pitchFamily="34" charset="0"/>
              </a:rPr>
              <a:t>incorporer</a:t>
            </a:r>
            <a:r>
              <a:rPr lang="en-US" altLang="ko-KR" sz="1200" dirty="0" smtClean="0">
                <a:solidFill>
                  <a:srgbClr val="C00000"/>
                </a:solidFill>
                <a:latin typeface="Centaur" panose="02030504050205020304" pitchFamily="18" charset="0"/>
                <a:cs typeface="Arial" pitchFamily="34" charset="0"/>
              </a:rPr>
              <a:t> dans les périphériques des </a:t>
            </a:r>
            <a:r>
              <a:rPr lang="en-US" altLang="ko-KR" sz="1200" dirty="0" err="1" smtClean="0">
                <a:solidFill>
                  <a:srgbClr val="C00000"/>
                </a:solidFill>
                <a:latin typeface="Centaur" panose="02030504050205020304" pitchFamily="18" charset="0"/>
                <a:cs typeface="Arial" pitchFamily="34" charset="0"/>
              </a:rPr>
              <a:t>étudiants</a:t>
            </a:r>
            <a:endParaRPr lang="en-US" altLang="ko-KR" sz="1200" dirty="0">
              <a:solidFill>
                <a:srgbClr val="C00000"/>
              </a:solidFill>
              <a:latin typeface="Centaur" panose="02030504050205020304" pitchFamily="18" charset="0"/>
              <a:cs typeface="Arial" pitchFamily="34" charset="0"/>
            </a:endParaRPr>
          </a:p>
        </p:txBody>
      </p:sp>
      <p:grpSp>
        <p:nvGrpSpPr>
          <p:cNvPr id="33" name="Group 32"/>
          <p:cNvGrpSpPr/>
          <p:nvPr/>
        </p:nvGrpSpPr>
        <p:grpSpPr>
          <a:xfrm>
            <a:off x="2984973" y="3807117"/>
            <a:ext cx="5611091" cy="576000"/>
            <a:chOff x="2984973" y="3807117"/>
            <a:chExt cx="5611091" cy="576000"/>
          </a:xfrm>
        </p:grpSpPr>
        <p:sp>
          <p:nvSpPr>
            <p:cNvPr id="25" name="Round Same Side Corner Rectangle 24"/>
            <p:cNvSpPr/>
            <p:nvPr/>
          </p:nvSpPr>
          <p:spPr>
            <a:xfrm rot="5400000">
              <a:off x="5719936" y="1435013"/>
              <a:ext cx="432048" cy="532020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AutoShape 92"/>
            <p:cNvSpPr>
              <a:spLocks noChangeAspect="1" noChangeArrowheads="1"/>
            </p:cNvSpPr>
            <p:nvPr/>
          </p:nvSpPr>
          <p:spPr bwMode="auto">
            <a:xfrm rot="16200000" flipH="1">
              <a:off x="2984973" y="3807117"/>
              <a:ext cx="576000" cy="576000"/>
            </a:xfrm>
            <a:prstGeom prst="ellipse">
              <a:avLst/>
            </a:prstGeom>
            <a:solidFill>
              <a:schemeClr val="bg1"/>
            </a:solidFill>
            <a:ln w="50800">
              <a:solidFill>
                <a:schemeClr val="accent4"/>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27" name="TextBox 26"/>
            <p:cNvSpPr txBox="1"/>
            <p:nvPr/>
          </p:nvSpPr>
          <p:spPr>
            <a:xfrm>
              <a:off x="2988072" y="3910451"/>
              <a:ext cx="569802" cy="369332"/>
            </a:xfrm>
            <a:prstGeom prst="rect">
              <a:avLst/>
            </a:prstGeom>
            <a:noFill/>
          </p:spPr>
          <p:txBody>
            <a:bodyPr wrap="square" tIns="0" bIns="0" rtlCol="0" anchor="ctr">
              <a:spAutoFit/>
            </a:bodyPr>
            <a:lstStyle/>
            <a:p>
              <a:pPr algn="ctr"/>
              <a:r>
                <a:rPr lang="en-US" altLang="ko-KR" sz="2400" b="1" dirty="0">
                  <a:solidFill>
                    <a:schemeClr val="accent4"/>
                  </a:solidFill>
                  <a:cs typeface="Arial" pitchFamily="34" charset="0"/>
                </a:rPr>
                <a:t>04</a:t>
              </a:r>
            </a:p>
          </p:txBody>
        </p:sp>
        <p:sp>
          <p:nvSpPr>
            <p:cNvPr id="28" name="TextBox 27"/>
            <p:cNvSpPr txBox="1"/>
            <p:nvPr/>
          </p:nvSpPr>
          <p:spPr bwMode="auto">
            <a:xfrm>
              <a:off x="3667248" y="3826067"/>
              <a:ext cx="4752528" cy="52322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FR" altLang="ko-KR" sz="1400" b="1" dirty="0">
                  <a:solidFill>
                    <a:schemeClr val="bg1"/>
                  </a:solidFill>
                  <a:cs typeface="Arial" pitchFamily="34" charset="0"/>
                </a:rPr>
                <a:t>I</a:t>
              </a:r>
              <a:r>
                <a:rPr lang="fr-FR" altLang="ko-KR" sz="1400" b="1" dirty="0" smtClean="0">
                  <a:solidFill>
                    <a:schemeClr val="bg1"/>
                  </a:solidFill>
                  <a:cs typeface="Arial" pitchFamily="34" charset="0"/>
                </a:rPr>
                <a:t>nstabilité </a:t>
              </a:r>
              <a:r>
                <a:rPr lang="fr-FR" altLang="ko-KR" sz="1400" b="1" dirty="0">
                  <a:solidFill>
                    <a:schemeClr val="bg1"/>
                  </a:solidFill>
                  <a:cs typeface="Arial" pitchFamily="34" charset="0"/>
                </a:rPr>
                <a:t>énergétique et </a:t>
              </a:r>
              <a:r>
                <a:rPr lang="fr-FR" altLang="ko-KR" sz="1400" b="1" dirty="0" smtClean="0">
                  <a:solidFill>
                    <a:schemeClr val="bg1"/>
                  </a:solidFill>
                  <a:cs typeface="Arial" pitchFamily="34" charset="0"/>
                </a:rPr>
                <a:t>difficulté d’accès </a:t>
              </a:r>
              <a:r>
                <a:rPr lang="fr-FR" altLang="ko-KR" sz="1400" b="1" dirty="0">
                  <a:solidFill>
                    <a:schemeClr val="bg1"/>
                  </a:solidFill>
                  <a:cs typeface="Arial" pitchFamily="34" charset="0"/>
                </a:rPr>
                <a:t>connexion internet.</a:t>
              </a:r>
              <a:endParaRPr lang="en-US" altLang="ko-KR" sz="1400" b="1" dirty="0">
                <a:solidFill>
                  <a:schemeClr val="bg1"/>
                </a:solidFill>
                <a:cs typeface="Arial" pitchFamily="34" charset="0"/>
              </a:endParaRPr>
            </a:p>
          </p:txBody>
        </p:sp>
      </p:grpSp>
      <p:sp>
        <p:nvSpPr>
          <p:cNvPr id="29" name="TextBox 28"/>
          <p:cNvSpPr txBox="1"/>
          <p:nvPr/>
        </p:nvSpPr>
        <p:spPr>
          <a:xfrm>
            <a:off x="3526670" y="4373402"/>
            <a:ext cx="4789746" cy="276999"/>
          </a:xfrm>
          <a:prstGeom prst="rect">
            <a:avLst/>
          </a:prstGeom>
          <a:noFill/>
        </p:spPr>
        <p:txBody>
          <a:bodyPr wrap="square" rtlCol="0" anchor="ctr">
            <a:spAutoFit/>
          </a:bodyPr>
          <a:lstStyle/>
          <a:p>
            <a:pPr marL="171450" indent="-171450">
              <a:buFont typeface="Wingdings" panose="05000000000000000000" pitchFamily="2" charset="2"/>
              <a:buChar char="q"/>
            </a:pPr>
            <a:r>
              <a:rPr lang="en-US" altLang="ko-KR" sz="1200" dirty="0" smtClean="0">
                <a:solidFill>
                  <a:srgbClr val="C00000"/>
                </a:solidFill>
                <a:latin typeface="Centaur" panose="02030504050205020304" pitchFamily="18" charset="0"/>
                <a:cs typeface="Arial" pitchFamily="34" charset="0"/>
              </a:rPr>
              <a:t>Rendre utile les </a:t>
            </a:r>
            <a:r>
              <a:rPr lang="en-US" altLang="ko-KR" sz="1200" dirty="0" err="1" smtClean="0">
                <a:solidFill>
                  <a:srgbClr val="C00000"/>
                </a:solidFill>
                <a:latin typeface="Centaur" panose="02030504050205020304" pitchFamily="18" charset="0"/>
                <a:cs typeface="Arial" pitchFamily="34" charset="0"/>
              </a:rPr>
              <a:t>connexions</a:t>
            </a:r>
            <a:r>
              <a:rPr lang="en-US" altLang="ko-KR" sz="1200" dirty="0" smtClean="0">
                <a:solidFill>
                  <a:srgbClr val="C00000"/>
                </a:solidFill>
                <a:latin typeface="Centaur" panose="02030504050205020304" pitchFamily="18" charset="0"/>
                <a:cs typeface="Arial" pitchFamily="34" charset="0"/>
              </a:rPr>
              <a:t> locales ( réseau local</a:t>
            </a:r>
            <a:r>
              <a:rPr lang="en-US" altLang="ko-KR" sz="1200" dirty="0" smtClean="0">
                <a:solidFill>
                  <a:schemeClr val="tx1">
                    <a:lumMod val="75000"/>
                    <a:lumOff val="25000"/>
                  </a:schemeClr>
                </a:solidFill>
                <a:cs typeface="Arial" pitchFamily="34" charset="0"/>
              </a:rPr>
              <a:t>)</a:t>
            </a:r>
            <a:endParaRPr lang="en-US" altLang="ko-KR" sz="1200" dirty="0">
              <a:solidFill>
                <a:schemeClr val="tx1">
                  <a:lumMod val="75000"/>
                  <a:lumOff val="25000"/>
                </a:schemeClr>
              </a:solidFill>
              <a:cs typeface="Arial" pitchFamily="34" charset="0"/>
            </a:endParaRPr>
          </a:p>
        </p:txBody>
      </p:sp>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3018" flipH="1">
            <a:off x="898012" y="2445268"/>
            <a:ext cx="1516504" cy="853645"/>
          </a:xfrm>
          <a:prstGeom prst="rect">
            <a:avLst/>
          </a:prstGeom>
        </p:spPr>
      </p:pic>
      <p:pic>
        <p:nvPicPr>
          <p:cNvPr id="34" name="Imag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63209">
            <a:off x="108627" y="3385041"/>
            <a:ext cx="1596721" cy="1050822"/>
          </a:xfrm>
          <a:prstGeom prst="rect">
            <a:avLst/>
          </a:prstGeom>
        </p:spPr>
      </p:pic>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7857">
            <a:off x="760891" y="1147726"/>
            <a:ext cx="1868475" cy="975778"/>
          </a:xfrm>
          <a:prstGeom prst="rect">
            <a:avLst/>
          </a:prstGeom>
        </p:spPr>
      </p:pic>
    </p:spTree>
    <p:extLst>
      <p:ext uri="{BB962C8B-B14F-4D97-AF65-F5344CB8AC3E}">
        <p14:creationId xmlns:p14="http://schemas.microsoft.com/office/powerpoint/2010/main" val="10950559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Chart Style</a:t>
            </a:r>
            <a:endParaRPr lang="ko-KR" altLang="en-US" dirty="0"/>
          </a:p>
        </p:txBody>
      </p:sp>
      <p:sp>
        <p:nvSpPr>
          <p:cNvPr id="3" name="Text Placeholder 2"/>
          <p:cNvSpPr>
            <a:spLocks noGrp="1"/>
          </p:cNvSpPr>
          <p:nvPr>
            <p:ph type="body" sz="quarter" idx="11"/>
          </p:nvPr>
        </p:nvSpPr>
        <p:spPr/>
        <p:txBody>
          <a:bodyPr anchor="ctr"/>
          <a:lstStyle/>
          <a:p>
            <a:pPr lvl="0"/>
            <a:r>
              <a:rPr lang="en-US" altLang="ko-KR" dirty="0"/>
              <a:t>Insert the title of your subtitle Here</a:t>
            </a:r>
          </a:p>
        </p:txBody>
      </p:sp>
      <p:sp>
        <p:nvSpPr>
          <p:cNvPr id="42" name="Oval 41"/>
          <p:cNvSpPr/>
          <p:nvPr/>
        </p:nvSpPr>
        <p:spPr>
          <a:xfrm>
            <a:off x="985097" y="1531590"/>
            <a:ext cx="1034093" cy="1034092"/>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3" name="Chart 42"/>
          <p:cNvGraphicFramePr/>
          <p:nvPr>
            <p:extLst/>
          </p:nvPr>
        </p:nvGraphicFramePr>
        <p:xfrm>
          <a:off x="631966" y="1211713"/>
          <a:ext cx="1674072" cy="1648069"/>
        </p:xfrm>
        <a:graphic>
          <a:graphicData uri="http://schemas.openxmlformats.org/drawingml/2006/chart">
            <c:chart xmlns:c="http://schemas.openxmlformats.org/drawingml/2006/chart" xmlns:r="http://schemas.openxmlformats.org/officeDocument/2006/relationships" r:id="rId2"/>
          </a:graphicData>
        </a:graphic>
      </p:graphicFrame>
      <p:sp>
        <p:nvSpPr>
          <p:cNvPr id="44" name="Oval 43"/>
          <p:cNvSpPr/>
          <p:nvPr/>
        </p:nvSpPr>
        <p:spPr>
          <a:xfrm>
            <a:off x="3020250" y="1531590"/>
            <a:ext cx="1034093" cy="1034092"/>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45"/>
          <p:cNvSpPr/>
          <p:nvPr/>
        </p:nvSpPr>
        <p:spPr>
          <a:xfrm>
            <a:off x="5055403" y="1531590"/>
            <a:ext cx="1034093" cy="1034092"/>
          </a:xfrm>
          <a:prstGeom prst="ellipse">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48"/>
          <p:cNvSpPr/>
          <p:nvPr/>
        </p:nvSpPr>
        <p:spPr>
          <a:xfrm>
            <a:off x="7090556" y="1531590"/>
            <a:ext cx="1034093" cy="1034092"/>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4" name="Group 53"/>
          <p:cNvGrpSpPr/>
          <p:nvPr/>
        </p:nvGrpSpPr>
        <p:grpSpPr>
          <a:xfrm>
            <a:off x="735359" y="3219823"/>
            <a:ext cx="851170" cy="1416303"/>
            <a:chOff x="735359" y="3478633"/>
            <a:chExt cx="851170" cy="1006321"/>
          </a:xfrm>
        </p:grpSpPr>
        <p:sp>
          <p:nvSpPr>
            <p:cNvPr id="55" name="TextBox 54"/>
            <p:cNvSpPr txBox="1"/>
            <p:nvPr/>
          </p:nvSpPr>
          <p:spPr>
            <a:xfrm>
              <a:off x="735359" y="3478633"/>
              <a:ext cx="851170" cy="174947"/>
            </a:xfrm>
            <a:prstGeom prst="rect">
              <a:avLst/>
            </a:prstGeom>
            <a:noFill/>
          </p:spPr>
          <p:txBody>
            <a:bodyPr wrap="square" rtlCol="0" anchor="ctr">
              <a:spAutoFit/>
            </a:bodyPr>
            <a:lstStyle/>
            <a:p>
              <a:r>
                <a:rPr lang="en-US" altLang="ko-KR" sz="1000" dirty="0">
                  <a:solidFill>
                    <a:schemeClr val="tx1">
                      <a:lumMod val="75000"/>
                      <a:lumOff val="25000"/>
                    </a:schemeClr>
                  </a:solidFill>
                  <a:cs typeface="Arial" pitchFamily="34" charset="0"/>
                </a:rPr>
                <a:t>Contents A </a:t>
              </a:r>
              <a:endParaRPr lang="ko-KR" altLang="en-US" sz="1000" dirty="0">
                <a:solidFill>
                  <a:schemeClr val="tx1">
                    <a:lumMod val="75000"/>
                    <a:lumOff val="25000"/>
                  </a:schemeClr>
                </a:solidFill>
                <a:cs typeface="Arial" pitchFamily="34" charset="0"/>
              </a:endParaRPr>
            </a:p>
          </p:txBody>
        </p:sp>
        <p:sp>
          <p:nvSpPr>
            <p:cNvPr id="56" name="TextBox 55"/>
            <p:cNvSpPr txBox="1"/>
            <p:nvPr/>
          </p:nvSpPr>
          <p:spPr>
            <a:xfrm>
              <a:off x="735359" y="3755758"/>
              <a:ext cx="851170" cy="174947"/>
            </a:xfrm>
            <a:prstGeom prst="rect">
              <a:avLst/>
            </a:prstGeom>
            <a:noFill/>
          </p:spPr>
          <p:txBody>
            <a:bodyPr wrap="square" rtlCol="0" anchor="ctr">
              <a:spAutoFit/>
            </a:bodyPr>
            <a:lstStyle/>
            <a:p>
              <a:r>
                <a:rPr lang="en-US" altLang="ko-KR" sz="1000" dirty="0">
                  <a:solidFill>
                    <a:schemeClr val="tx1">
                      <a:lumMod val="75000"/>
                      <a:lumOff val="25000"/>
                    </a:schemeClr>
                  </a:solidFill>
                  <a:cs typeface="Arial" pitchFamily="34" charset="0"/>
                </a:rPr>
                <a:t>Contents B </a:t>
              </a:r>
              <a:endParaRPr lang="ko-KR" altLang="en-US" sz="1000" dirty="0">
                <a:solidFill>
                  <a:schemeClr val="tx1">
                    <a:lumMod val="75000"/>
                    <a:lumOff val="25000"/>
                  </a:schemeClr>
                </a:solidFill>
                <a:cs typeface="Arial" pitchFamily="34" charset="0"/>
              </a:endParaRPr>
            </a:p>
          </p:txBody>
        </p:sp>
        <p:sp>
          <p:nvSpPr>
            <p:cNvPr id="57" name="TextBox 56"/>
            <p:cNvSpPr txBox="1"/>
            <p:nvPr/>
          </p:nvSpPr>
          <p:spPr>
            <a:xfrm>
              <a:off x="735359" y="4032882"/>
              <a:ext cx="851170" cy="174947"/>
            </a:xfrm>
            <a:prstGeom prst="rect">
              <a:avLst/>
            </a:prstGeom>
            <a:noFill/>
          </p:spPr>
          <p:txBody>
            <a:bodyPr wrap="square" rtlCol="0" anchor="ctr">
              <a:spAutoFit/>
            </a:bodyPr>
            <a:lstStyle/>
            <a:p>
              <a:r>
                <a:rPr lang="en-US" altLang="ko-KR" sz="1000" dirty="0">
                  <a:solidFill>
                    <a:schemeClr val="tx1">
                      <a:lumMod val="75000"/>
                      <a:lumOff val="25000"/>
                    </a:schemeClr>
                  </a:solidFill>
                  <a:cs typeface="Arial" pitchFamily="34" charset="0"/>
                </a:rPr>
                <a:t>Contents C </a:t>
              </a:r>
              <a:endParaRPr lang="ko-KR" altLang="en-US" sz="1000" dirty="0">
                <a:solidFill>
                  <a:schemeClr val="tx1">
                    <a:lumMod val="75000"/>
                    <a:lumOff val="25000"/>
                  </a:schemeClr>
                </a:solidFill>
                <a:cs typeface="Arial" pitchFamily="34" charset="0"/>
              </a:endParaRPr>
            </a:p>
          </p:txBody>
        </p:sp>
        <p:sp>
          <p:nvSpPr>
            <p:cNvPr id="62" name="TextBox 61"/>
            <p:cNvSpPr txBox="1"/>
            <p:nvPr/>
          </p:nvSpPr>
          <p:spPr>
            <a:xfrm>
              <a:off x="735359" y="4310007"/>
              <a:ext cx="851170" cy="174947"/>
            </a:xfrm>
            <a:prstGeom prst="rect">
              <a:avLst/>
            </a:prstGeom>
            <a:noFill/>
          </p:spPr>
          <p:txBody>
            <a:bodyPr wrap="square" rtlCol="0" anchor="ctr">
              <a:spAutoFit/>
            </a:bodyPr>
            <a:lstStyle/>
            <a:p>
              <a:r>
                <a:rPr lang="en-US" altLang="ko-KR" sz="1000" dirty="0">
                  <a:solidFill>
                    <a:schemeClr val="tx1">
                      <a:lumMod val="75000"/>
                      <a:lumOff val="25000"/>
                    </a:schemeClr>
                  </a:solidFill>
                  <a:cs typeface="Arial" pitchFamily="34" charset="0"/>
                </a:rPr>
                <a:t>Contents D</a:t>
              </a:r>
              <a:endParaRPr lang="ko-KR" altLang="en-US" sz="1000" dirty="0">
                <a:solidFill>
                  <a:schemeClr val="tx1">
                    <a:lumMod val="75000"/>
                    <a:lumOff val="25000"/>
                  </a:schemeClr>
                </a:solidFill>
                <a:cs typeface="Arial" pitchFamily="34" charset="0"/>
              </a:endParaRPr>
            </a:p>
          </p:txBody>
        </p:sp>
      </p:grpSp>
      <p:graphicFrame>
        <p:nvGraphicFramePr>
          <p:cNvPr id="58" name="Chart 57"/>
          <p:cNvGraphicFramePr/>
          <p:nvPr>
            <p:extLst/>
          </p:nvPr>
        </p:nvGraphicFramePr>
        <p:xfrm>
          <a:off x="1502143" y="3003799"/>
          <a:ext cx="2759968" cy="1839624"/>
        </p:xfrm>
        <a:graphic>
          <a:graphicData uri="http://schemas.openxmlformats.org/drawingml/2006/chart">
            <c:chart xmlns:c="http://schemas.openxmlformats.org/drawingml/2006/chart" xmlns:r="http://schemas.openxmlformats.org/officeDocument/2006/relationships" r:id="rId3"/>
          </a:graphicData>
        </a:graphic>
      </p:graphicFrame>
      <p:grpSp>
        <p:nvGrpSpPr>
          <p:cNvPr id="59" name="Group 58"/>
          <p:cNvGrpSpPr/>
          <p:nvPr/>
        </p:nvGrpSpPr>
        <p:grpSpPr>
          <a:xfrm>
            <a:off x="4576016" y="3115999"/>
            <a:ext cx="4244456" cy="1520195"/>
            <a:chOff x="4320398" y="1245513"/>
            <a:chExt cx="4103602" cy="1520195"/>
          </a:xfrm>
        </p:grpSpPr>
        <p:sp>
          <p:nvSpPr>
            <p:cNvPr id="60" name="TextBox 59"/>
            <p:cNvSpPr txBox="1"/>
            <p:nvPr/>
          </p:nvSpPr>
          <p:spPr>
            <a:xfrm>
              <a:off x="4320399" y="1565379"/>
              <a:ext cx="4103601" cy="120032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This text can be replaced with your own text. This text can be replaced with your own text. You can simply impress your audience and add a unique zing and appeal to your Presentations. Easy to change colors, photos and Text.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Easy to change colors, photos and Text. </a:t>
              </a:r>
            </a:p>
          </p:txBody>
        </p:sp>
        <p:sp>
          <p:nvSpPr>
            <p:cNvPr id="61" name="TextBox 60"/>
            <p:cNvSpPr txBox="1"/>
            <p:nvPr/>
          </p:nvSpPr>
          <p:spPr>
            <a:xfrm>
              <a:off x="4320398" y="1245513"/>
              <a:ext cx="4103601"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aphicFrame>
        <p:nvGraphicFramePr>
          <p:cNvPr id="25" name="Chart 42">
            <a:extLst>
              <a:ext uri="{FF2B5EF4-FFF2-40B4-BE49-F238E27FC236}">
                <a16:creationId xmlns:a16="http://schemas.microsoft.com/office/drawing/2014/main" xmlns="" id="{2B6205BD-C9A4-41D0-9521-144059B0C4DA}"/>
              </a:ext>
            </a:extLst>
          </p:cNvPr>
          <p:cNvGraphicFramePr/>
          <p:nvPr>
            <p:extLst/>
          </p:nvPr>
        </p:nvGraphicFramePr>
        <p:xfrm>
          <a:off x="2740476" y="1211713"/>
          <a:ext cx="1674072" cy="164806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6" name="Chart 42">
            <a:extLst>
              <a:ext uri="{FF2B5EF4-FFF2-40B4-BE49-F238E27FC236}">
                <a16:creationId xmlns:a16="http://schemas.microsoft.com/office/drawing/2014/main" xmlns="" id="{662AB79B-7F96-40C9-B284-74051F8DF296}"/>
              </a:ext>
            </a:extLst>
          </p:cNvPr>
          <p:cNvGraphicFramePr/>
          <p:nvPr>
            <p:extLst/>
          </p:nvPr>
        </p:nvGraphicFramePr>
        <p:xfrm>
          <a:off x="4786995" y="1211713"/>
          <a:ext cx="1674072" cy="164806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7" name="Chart 42">
            <a:extLst>
              <a:ext uri="{FF2B5EF4-FFF2-40B4-BE49-F238E27FC236}">
                <a16:creationId xmlns:a16="http://schemas.microsoft.com/office/drawing/2014/main" xmlns="" id="{B2313949-17E7-4E8F-A379-30C20C3E31AF}"/>
              </a:ext>
            </a:extLst>
          </p:cNvPr>
          <p:cNvGraphicFramePr/>
          <p:nvPr>
            <p:extLst/>
          </p:nvPr>
        </p:nvGraphicFramePr>
        <p:xfrm>
          <a:off x="6833515" y="1211713"/>
          <a:ext cx="1674072" cy="1648069"/>
        </p:xfrm>
        <a:graphic>
          <a:graphicData uri="http://schemas.openxmlformats.org/drawingml/2006/chart">
            <c:chart xmlns:c="http://schemas.openxmlformats.org/drawingml/2006/chart" xmlns:r="http://schemas.openxmlformats.org/officeDocument/2006/relationships" r:id="rId6"/>
          </a:graphicData>
        </a:graphic>
      </p:graphicFrame>
      <p:sp>
        <p:nvSpPr>
          <p:cNvPr id="48" name="TextBox 47"/>
          <p:cNvSpPr txBox="1"/>
          <p:nvPr/>
        </p:nvSpPr>
        <p:spPr>
          <a:xfrm>
            <a:off x="4839606" y="1662272"/>
            <a:ext cx="866638"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35%</a:t>
            </a:r>
            <a:endParaRPr lang="ko-KR" altLang="en-US" b="1" dirty="0">
              <a:solidFill>
                <a:schemeClr val="bg1"/>
              </a:solidFill>
              <a:cs typeface="Arial" pitchFamily="34" charset="0"/>
            </a:endParaRPr>
          </a:p>
        </p:txBody>
      </p:sp>
      <p:sp>
        <p:nvSpPr>
          <p:cNvPr id="51" name="TextBox 50"/>
          <p:cNvSpPr txBox="1"/>
          <p:nvPr/>
        </p:nvSpPr>
        <p:spPr>
          <a:xfrm>
            <a:off x="6877937" y="1662272"/>
            <a:ext cx="866638"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70%</a:t>
            </a:r>
            <a:endParaRPr lang="ko-KR" altLang="en-US" b="1" dirty="0">
              <a:solidFill>
                <a:schemeClr val="bg1"/>
              </a:solidFill>
              <a:cs typeface="Arial" pitchFamily="34" charset="0"/>
            </a:endParaRPr>
          </a:p>
        </p:txBody>
      </p:sp>
      <p:sp>
        <p:nvSpPr>
          <p:cNvPr id="52" name="TextBox 51"/>
          <p:cNvSpPr txBox="1"/>
          <p:nvPr/>
        </p:nvSpPr>
        <p:spPr>
          <a:xfrm>
            <a:off x="762946" y="1662272"/>
            <a:ext cx="866638"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60%</a:t>
            </a:r>
            <a:endParaRPr lang="ko-KR" altLang="en-US" b="1" dirty="0">
              <a:solidFill>
                <a:schemeClr val="bg1"/>
              </a:solidFill>
              <a:cs typeface="Arial" pitchFamily="34" charset="0"/>
            </a:endParaRPr>
          </a:p>
        </p:txBody>
      </p:sp>
      <p:sp>
        <p:nvSpPr>
          <p:cNvPr id="53" name="TextBox 52"/>
          <p:cNvSpPr txBox="1"/>
          <p:nvPr/>
        </p:nvSpPr>
        <p:spPr>
          <a:xfrm>
            <a:off x="2801276" y="1662272"/>
            <a:ext cx="866638"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80%</a:t>
            </a:r>
            <a:endParaRPr lang="ko-KR" altLang="en-US" b="1" dirty="0">
              <a:solidFill>
                <a:schemeClr val="bg1"/>
              </a:solidFill>
              <a:cs typeface="Arial" pitchFamily="34" charset="0"/>
            </a:endParaRPr>
          </a:p>
        </p:txBody>
      </p:sp>
    </p:spTree>
    <p:extLst>
      <p:ext uri="{BB962C8B-B14F-4D97-AF65-F5344CB8AC3E}">
        <p14:creationId xmlns:p14="http://schemas.microsoft.com/office/powerpoint/2010/main" val="19255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a:stretch>
        </a:blipFill>
        <a:effectLst/>
      </p:bgPr>
    </p:bg>
    <p:spTree>
      <p:nvGrpSpPr>
        <p:cNvPr id="1" name=""/>
        <p:cNvGrpSpPr/>
        <p:nvPr/>
      </p:nvGrpSpPr>
      <p:grpSpPr>
        <a:xfrm>
          <a:off x="0" y="0"/>
          <a:ext cx="0" cy="0"/>
          <a:chOff x="0" y="0"/>
          <a:chExt cx="0" cy="0"/>
        </a:xfrm>
      </p:grpSpPr>
      <p:grpSp>
        <p:nvGrpSpPr>
          <p:cNvPr id="182" name="Group 181"/>
          <p:cNvGrpSpPr/>
          <p:nvPr/>
        </p:nvGrpSpPr>
        <p:grpSpPr>
          <a:xfrm>
            <a:off x="1337857" y="2304602"/>
            <a:ext cx="1445051" cy="724858"/>
            <a:chOff x="803640" y="3362835"/>
            <a:chExt cx="2059657" cy="724858"/>
          </a:xfrm>
        </p:grpSpPr>
        <p:sp>
          <p:nvSpPr>
            <p:cNvPr id="183" name="TextBox 182"/>
            <p:cNvSpPr txBox="1"/>
            <p:nvPr/>
          </p:nvSpPr>
          <p:spPr>
            <a:xfrm>
              <a:off x="803640" y="3579862"/>
              <a:ext cx="2059657" cy="507831"/>
            </a:xfrm>
            <a:prstGeom prst="rect">
              <a:avLst/>
            </a:prstGeom>
            <a:noFill/>
          </p:spPr>
          <p:txBody>
            <a:bodyPr wrap="square" rtlCol="0">
              <a:spAutoFit/>
            </a:bodyPr>
            <a:lstStyle/>
            <a:p>
              <a:pPr algn="r"/>
              <a:r>
                <a:rPr lang="en-US" altLang="ko-KR" sz="900" dirty="0">
                  <a:solidFill>
                    <a:schemeClr val="bg1"/>
                  </a:solidFill>
                  <a:cs typeface="Arial" pitchFamily="34" charset="0"/>
                </a:rPr>
                <a:t>You can simply impress your audience and add a unique zing. </a:t>
              </a:r>
              <a:endParaRPr lang="ko-KR" altLang="en-US" sz="900" dirty="0">
                <a:solidFill>
                  <a:schemeClr val="bg1"/>
                </a:solidFill>
                <a:cs typeface="Arial" pitchFamily="34" charset="0"/>
              </a:endParaRPr>
            </a:p>
          </p:txBody>
        </p:sp>
        <p:sp>
          <p:nvSpPr>
            <p:cNvPr id="184" name="TextBox 183"/>
            <p:cNvSpPr txBox="1"/>
            <p:nvPr/>
          </p:nvSpPr>
          <p:spPr>
            <a:xfrm>
              <a:off x="803640" y="3362835"/>
              <a:ext cx="2059657" cy="230832"/>
            </a:xfrm>
            <a:prstGeom prst="rect">
              <a:avLst/>
            </a:prstGeom>
            <a:noFill/>
          </p:spPr>
          <p:txBody>
            <a:bodyPr wrap="square" rtlCol="0">
              <a:spAutoFit/>
            </a:bodyPr>
            <a:lstStyle/>
            <a:p>
              <a:pPr algn="r"/>
              <a:r>
                <a:rPr lang="en-US" altLang="ko-KR" sz="900" b="1" dirty="0">
                  <a:solidFill>
                    <a:schemeClr val="bg1"/>
                  </a:solidFill>
                  <a:cs typeface="Arial" pitchFamily="34" charset="0"/>
                </a:rPr>
                <a:t>Your Text  Here</a:t>
              </a:r>
              <a:endParaRPr lang="ko-KR" altLang="en-US" sz="900" b="1" dirty="0">
                <a:solidFill>
                  <a:schemeClr val="bg1"/>
                </a:solidFill>
                <a:cs typeface="Arial" pitchFamily="34" charset="0"/>
              </a:endParaRPr>
            </a:p>
          </p:txBody>
        </p:sp>
      </p:grpSp>
      <p:grpSp>
        <p:nvGrpSpPr>
          <p:cNvPr id="185" name="Group 184"/>
          <p:cNvGrpSpPr/>
          <p:nvPr/>
        </p:nvGrpSpPr>
        <p:grpSpPr>
          <a:xfrm>
            <a:off x="1560778" y="3705434"/>
            <a:ext cx="1445051" cy="724858"/>
            <a:chOff x="803640" y="3362835"/>
            <a:chExt cx="2059657" cy="724858"/>
          </a:xfrm>
        </p:grpSpPr>
        <p:sp>
          <p:nvSpPr>
            <p:cNvPr id="186" name="TextBox 185"/>
            <p:cNvSpPr txBox="1"/>
            <p:nvPr/>
          </p:nvSpPr>
          <p:spPr>
            <a:xfrm>
              <a:off x="803640" y="3579862"/>
              <a:ext cx="2059657" cy="507831"/>
            </a:xfrm>
            <a:prstGeom prst="rect">
              <a:avLst/>
            </a:prstGeom>
            <a:noFill/>
          </p:spPr>
          <p:txBody>
            <a:bodyPr wrap="square" rtlCol="0">
              <a:spAutoFit/>
            </a:bodyPr>
            <a:lstStyle/>
            <a:p>
              <a:pPr algn="r"/>
              <a:r>
                <a:rPr lang="en-US" altLang="ko-KR" sz="900" dirty="0">
                  <a:solidFill>
                    <a:schemeClr val="bg1"/>
                  </a:solidFill>
                  <a:cs typeface="Arial" pitchFamily="34" charset="0"/>
                </a:rPr>
                <a:t>You can simply impress your audience and add a unique zing. </a:t>
              </a:r>
              <a:endParaRPr lang="ko-KR" altLang="en-US" sz="900" dirty="0">
                <a:solidFill>
                  <a:schemeClr val="bg1"/>
                </a:solidFill>
                <a:cs typeface="Arial" pitchFamily="34" charset="0"/>
              </a:endParaRPr>
            </a:p>
          </p:txBody>
        </p:sp>
        <p:sp>
          <p:nvSpPr>
            <p:cNvPr id="187" name="TextBox 186"/>
            <p:cNvSpPr txBox="1"/>
            <p:nvPr/>
          </p:nvSpPr>
          <p:spPr>
            <a:xfrm>
              <a:off x="803640" y="3362835"/>
              <a:ext cx="2059657" cy="230832"/>
            </a:xfrm>
            <a:prstGeom prst="rect">
              <a:avLst/>
            </a:prstGeom>
            <a:noFill/>
          </p:spPr>
          <p:txBody>
            <a:bodyPr wrap="square" rtlCol="0">
              <a:spAutoFit/>
            </a:bodyPr>
            <a:lstStyle/>
            <a:p>
              <a:pPr algn="r"/>
              <a:r>
                <a:rPr lang="en-US" altLang="ko-KR" sz="900" b="1" dirty="0">
                  <a:solidFill>
                    <a:schemeClr val="bg1"/>
                  </a:solidFill>
                  <a:cs typeface="Arial" pitchFamily="34" charset="0"/>
                </a:rPr>
                <a:t>Your Text  Here</a:t>
              </a:r>
              <a:endParaRPr lang="ko-KR" altLang="en-US" sz="900" b="1" dirty="0">
                <a:solidFill>
                  <a:schemeClr val="bg1"/>
                </a:solidFill>
                <a:cs typeface="Arial" pitchFamily="34" charset="0"/>
              </a:endParaRPr>
            </a:p>
          </p:txBody>
        </p:sp>
      </p:grpSp>
      <p:grpSp>
        <p:nvGrpSpPr>
          <p:cNvPr id="188" name="Group 187"/>
          <p:cNvGrpSpPr/>
          <p:nvPr/>
        </p:nvGrpSpPr>
        <p:grpSpPr>
          <a:xfrm>
            <a:off x="1716327" y="1133611"/>
            <a:ext cx="1445051" cy="1278856"/>
            <a:chOff x="803640" y="3362835"/>
            <a:chExt cx="2059657" cy="1278856"/>
          </a:xfrm>
        </p:grpSpPr>
        <p:sp>
          <p:nvSpPr>
            <p:cNvPr id="189" name="TextBox 188"/>
            <p:cNvSpPr txBox="1"/>
            <p:nvPr/>
          </p:nvSpPr>
          <p:spPr>
            <a:xfrm>
              <a:off x="803640" y="3579862"/>
              <a:ext cx="2059657" cy="1061829"/>
            </a:xfrm>
            <a:prstGeom prst="rect">
              <a:avLst/>
            </a:prstGeom>
            <a:noFill/>
          </p:spPr>
          <p:txBody>
            <a:bodyPr wrap="square" rtlCol="0">
              <a:spAutoFit/>
            </a:bodyPr>
            <a:lstStyle/>
            <a:p>
              <a:pPr algn="r"/>
              <a:r>
                <a:rPr lang="fr-FR" altLang="ko-KR" sz="900" dirty="0">
                  <a:solidFill>
                    <a:schemeClr val="bg1"/>
                  </a:solidFill>
                  <a:cs typeface="Arial" pitchFamily="34" charset="0"/>
                </a:rPr>
                <a:t>Avec  diversité des systèmes d’exploitations et des caractéristiques des périphériques ; Comment va t-on procéder ?</a:t>
              </a:r>
            </a:p>
            <a:p>
              <a:pPr algn="r"/>
              <a:r>
                <a:rPr lang="en-US" altLang="ko-KR" sz="900" dirty="0" smtClean="0">
                  <a:solidFill>
                    <a:schemeClr val="bg1"/>
                  </a:solidFill>
                  <a:cs typeface="Arial" pitchFamily="34" charset="0"/>
                </a:rPr>
                <a:t>. </a:t>
              </a:r>
              <a:endParaRPr lang="ko-KR" altLang="en-US" sz="900" dirty="0">
                <a:solidFill>
                  <a:schemeClr val="bg1"/>
                </a:solidFill>
                <a:cs typeface="Arial" pitchFamily="34" charset="0"/>
              </a:endParaRPr>
            </a:p>
          </p:txBody>
        </p:sp>
        <p:sp>
          <p:nvSpPr>
            <p:cNvPr id="190" name="TextBox 189"/>
            <p:cNvSpPr txBox="1"/>
            <p:nvPr/>
          </p:nvSpPr>
          <p:spPr>
            <a:xfrm>
              <a:off x="803640" y="3362835"/>
              <a:ext cx="2059657" cy="230832"/>
            </a:xfrm>
            <a:prstGeom prst="rect">
              <a:avLst/>
            </a:prstGeom>
            <a:noFill/>
          </p:spPr>
          <p:txBody>
            <a:bodyPr wrap="square" rtlCol="0">
              <a:spAutoFit/>
            </a:bodyPr>
            <a:lstStyle/>
            <a:p>
              <a:pPr algn="r"/>
              <a:r>
                <a:rPr lang="en-US" altLang="ko-KR" sz="900" b="1" dirty="0">
                  <a:solidFill>
                    <a:schemeClr val="bg1"/>
                  </a:solidFill>
                  <a:cs typeface="Arial" pitchFamily="34" charset="0"/>
                </a:rPr>
                <a:t>Your Text  Here</a:t>
              </a:r>
              <a:endParaRPr lang="ko-KR" altLang="en-US" sz="900" b="1" dirty="0">
                <a:solidFill>
                  <a:schemeClr val="bg1"/>
                </a:solidFill>
                <a:cs typeface="Arial" pitchFamily="34" charset="0"/>
              </a:endParaRPr>
            </a:p>
          </p:txBody>
        </p:sp>
      </p:grpSp>
      <p:grpSp>
        <p:nvGrpSpPr>
          <p:cNvPr id="191" name="Group 190"/>
          <p:cNvGrpSpPr/>
          <p:nvPr/>
        </p:nvGrpSpPr>
        <p:grpSpPr>
          <a:xfrm>
            <a:off x="6421318" y="2301191"/>
            <a:ext cx="1445051" cy="724858"/>
            <a:chOff x="803640" y="3362835"/>
            <a:chExt cx="2059657" cy="724858"/>
          </a:xfrm>
        </p:grpSpPr>
        <p:sp>
          <p:nvSpPr>
            <p:cNvPr id="192" name="TextBox 191"/>
            <p:cNvSpPr txBox="1"/>
            <p:nvPr/>
          </p:nvSpPr>
          <p:spPr>
            <a:xfrm>
              <a:off x="803640" y="3579862"/>
              <a:ext cx="2059657" cy="507831"/>
            </a:xfrm>
            <a:prstGeom prst="rect">
              <a:avLst/>
            </a:prstGeom>
            <a:noFill/>
          </p:spPr>
          <p:txBody>
            <a:bodyPr wrap="square" rtlCol="0">
              <a:spAutoFit/>
            </a:bodyPr>
            <a:lstStyle/>
            <a:p>
              <a:r>
                <a:rPr lang="en-US" altLang="ko-KR" sz="900" dirty="0">
                  <a:solidFill>
                    <a:schemeClr val="bg1"/>
                  </a:solidFill>
                  <a:cs typeface="Arial" pitchFamily="34" charset="0"/>
                </a:rPr>
                <a:t>You can simply impress your audience and add a unique zing. </a:t>
              </a:r>
              <a:endParaRPr lang="ko-KR" altLang="en-US" sz="900" dirty="0">
                <a:solidFill>
                  <a:schemeClr val="bg1"/>
                </a:solidFill>
                <a:cs typeface="Arial" pitchFamily="34" charset="0"/>
              </a:endParaRPr>
            </a:p>
          </p:txBody>
        </p:sp>
        <p:sp>
          <p:nvSpPr>
            <p:cNvPr id="193" name="TextBox 192"/>
            <p:cNvSpPr txBox="1"/>
            <p:nvPr/>
          </p:nvSpPr>
          <p:spPr>
            <a:xfrm>
              <a:off x="803640" y="3362835"/>
              <a:ext cx="2059657" cy="230832"/>
            </a:xfrm>
            <a:prstGeom prst="rect">
              <a:avLst/>
            </a:prstGeom>
            <a:noFill/>
          </p:spPr>
          <p:txBody>
            <a:bodyPr wrap="square" rtlCol="0">
              <a:spAutoFit/>
            </a:bodyPr>
            <a:lstStyle/>
            <a:p>
              <a:r>
                <a:rPr lang="en-US" altLang="ko-KR" sz="900" b="1" dirty="0">
                  <a:solidFill>
                    <a:schemeClr val="bg1"/>
                  </a:solidFill>
                  <a:cs typeface="Arial" pitchFamily="34" charset="0"/>
                </a:rPr>
                <a:t>Your Text  Here</a:t>
              </a:r>
              <a:endParaRPr lang="ko-KR" altLang="en-US" sz="900" b="1" dirty="0">
                <a:solidFill>
                  <a:schemeClr val="bg1"/>
                </a:solidFill>
                <a:cs typeface="Arial" pitchFamily="34" charset="0"/>
              </a:endParaRPr>
            </a:p>
          </p:txBody>
        </p:sp>
      </p:grpSp>
      <p:grpSp>
        <p:nvGrpSpPr>
          <p:cNvPr id="194" name="Group 193"/>
          <p:cNvGrpSpPr/>
          <p:nvPr/>
        </p:nvGrpSpPr>
        <p:grpSpPr>
          <a:xfrm>
            <a:off x="6151288" y="3702023"/>
            <a:ext cx="1445051" cy="724858"/>
            <a:chOff x="803640" y="3362835"/>
            <a:chExt cx="2059657" cy="724858"/>
          </a:xfrm>
        </p:grpSpPr>
        <p:sp>
          <p:nvSpPr>
            <p:cNvPr id="195" name="TextBox 194"/>
            <p:cNvSpPr txBox="1"/>
            <p:nvPr/>
          </p:nvSpPr>
          <p:spPr>
            <a:xfrm>
              <a:off x="803640" y="3579862"/>
              <a:ext cx="2059657" cy="507831"/>
            </a:xfrm>
            <a:prstGeom prst="rect">
              <a:avLst/>
            </a:prstGeom>
            <a:noFill/>
          </p:spPr>
          <p:txBody>
            <a:bodyPr wrap="square" rtlCol="0">
              <a:spAutoFit/>
            </a:bodyPr>
            <a:lstStyle/>
            <a:p>
              <a:r>
                <a:rPr lang="en-US" altLang="ko-KR" sz="900" dirty="0">
                  <a:solidFill>
                    <a:schemeClr val="bg1"/>
                  </a:solidFill>
                  <a:cs typeface="Arial" pitchFamily="34" charset="0"/>
                </a:rPr>
                <a:t>You can simply impress your audience and add a unique zing. </a:t>
              </a:r>
              <a:endParaRPr lang="ko-KR" altLang="en-US" sz="900" dirty="0">
                <a:solidFill>
                  <a:schemeClr val="bg1"/>
                </a:solidFill>
                <a:cs typeface="Arial" pitchFamily="34" charset="0"/>
              </a:endParaRPr>
            </a:p>
          </p:txBody>
        </p:sp>
        <p:sp>
          <p:nvSpPr>
            <p:cNvPr id="196" name="TextBox 195"/>
            <p:cNvSpPr txBox="1"/>
            <p:nvPr/>
          </p:nvSpPr>
          <p:spPr>
            <a:xfrm>
              <a:off x="803640" y="3362835"/>
              <a:ext cx="2059657" cy="230832"/>
            </a:xfrm>
            <a:prstGeom prst="rect">
              <a:avLst/>
            </a:prstGeom>
            <a:noFill/>
          </p:spPr>
          <p:txBody>
            <a:bodyPr wrap="square" rtlCol="0">
              <a:spAutoFit/>
            </a:bodyPr>
            <a:lstStyle/>
            <a:p>
              <a:r>
                <a:rPr lang="en-US" altLang="ko-KR" sz="900" b="1" dirty="0">
                  <a:solidFill>
                    <a:schemeClr val="bg1"/>
                  </a:solidFill>
                  <a:cs typeface="Arial" pitchFamily="34" charset="0"/>
                </a:rPr>
                <a:t>Your Text  Here</a:t>
              </a:r>
              <a:endParaRPr lang="ko-KR" altLang="en-US" sz="900" b="1" dirty="0">
                <a:solidFill>
                  <a:schemeClr val="bg1"/>
                </a:solidFill>
                <a:cs typeface="Arial" pitchFamily="34" charset="0"/>
              </a:endParaRPr>
            </a:p>
          </p:txBody>
        </p:sp>
      </p:grpSp>
      <p:grpSp>
        <p:nvGrpSpPr>
          <p:cNvPr id="197" name="Group 196"/>
          <p:cNvGrpSpPr/>
          <p:nvPr/>
        </p:nvGrpSpPr>
        <p:grpSpPr>
          <a:xfrm>
            <a:off x="6151288" y="1139540"/>
            <a:ext cx="1445051" cy="724858"/>
            <a:chOff x="803640" y="3362835"/>
            <a:chExt cx="2059657" cy="724858"/>
          </a:xfrm>
        </p:grpSpPr>
        <p:sp>
          <p:nvSpPr>
            <p:cNvPr id="198" name="TextBox 197"/>
            <p:cNvSpPr txBox="1"/>
            <p:nvPr/>
          </p:nvSpPr>
          <p:spPr>
            <a:xfrm>
              <a:off x="803640" y="3579862"/>
              <a:ext cx="2059657" cy="507831"/>
            </a:xfrm>
            <a:prstGeom prst="rect">
              <a:avLst/>
            </a:prstGeom>
            <a:noFill/>
          </p:spPr>
          <p:txBody>
            <a:bodyPr wrap="square" rtlCol="0">
              <a:spAutoFit/>
            </a:bodyPr>
            <a:lstStyle/>
            <a:p>
              <a:r>
                <a:rPr lang="en-US" altLang="ko-KR" sz="900" dirty="0">
                  <a:solidFill>
                    <a:schemeClr val="bg1"/>
                  </a:solidFill>
                  <a:cs typeface="Arial" pitchFamily="34" charset="0"/>
                </a:rPr>
                <a:t>You can simply impress your audience and add a unique zing. </a:t>
              </a:r>
              <a:endParaRPr lang="ko-KR" altLang="en-US" sz="900" dirty="0">
                <a:solidFill>
                  <a:schemeClr val="bg1"/>
                </a:solidFill>
                <a:cs typeface="Arial" pitchFamily="34" charset="0"/>
              </a:endParaRPr>
            </a:p>
          </p:txBody>
        </p:sp>
        <p:sp>
          <p:nvSpPr>
            <p:cNvPr id="199" name="TextBox 198"/>
            <p:cNvSpPr txBox="1"/>
            <p:nvPr/>
          </p:nvSpPr>
          <p:spPr>
            <a:xfrm>
              <a:off x="803640" y="3362835"/>
              <a:ext cx="2059657" cy="230832"/>
            </a:xfrm>
            <a:prstGeom prst="rect">
              <a:avLst/>
            </a:prstGeom>
            <a:noFill/>
          </p:spPr>
          <p:txBody>
            <a:bodyPr wrap="square" rtlCol="0">
              <a:spAutoFit/>
            </a:bodyPr>
            <a:lstStyle/>
            <a:p>
              <a:r>
                <a:rPr lang="en-US" altLang="ko-KR" sz="900" b="1" dirty="0">
                  <a:solidFill>
                    <a:schemeClr val="bg1"/>
                  </a:solidFill>
                  <a:cs typeface="Arial" pitchFamily="34" charset="0"/>
                </a:rPr>
                <a:t>Your Text  Here</a:t>
              </a:r>
              <a:endParaRPr lang="ko-KR" altLang="en-US" sz="900" b="1" dirty="0">
                <a:solidFill>
                  <a:schemeClr val="bg1"/>
                </a:solidFill>
                <a:cs typeface="Arial" pitchFamily="34" charset="0"/>
              </a:endParaRPr>
            </a:p>
          </p:txBody>
        </p:sp>
      </p:grpSp>
      <p:sp>
        <p:nvSpPr>
          <p:cNvPr id="201" name="Rectangle 200"/>
          <p:cNvSpPr/>
          <p:nvPr/>
        </p:nvSpPr>
        <p:spPr>
          <a:xfrm>
            <a:off x="4025089" y="682905"/>
            <a:ext cx="612668" cy="1200329"/>
          </a:xfrm>
          <a:prstGeom prst="rect">
            <a:avLst/>
          </a:prstGeom>
        </p:spPr>
        <p:txBody>
          <a:bodyPr wrap="none">
            <a:spAutoFit/>
          </a:bodyPr>
          <a:lstStyle/>
          <a:p>
            <a:r>
              <a:rPr lang="fr-FR" sz="7200" dirty="0">
                <a:solidFill>
                  <a:srgbClr val="FFFFFF">
                    <a:alpha val="35000"/>
                  </a:srgbClr>
                </a:solidFill>
                <a:latin typeface="Calibri"/>
                <a:ea typeface="Calibri"/>
                <a:cs typeface="Times New Roman"/>
              </a:rPr>
              <a:t>?</a:t>
            </a:r>
            <a:endParaRPr lang="fr-FR" sz="1350" dirty="0">
              <a:solidFill>
                <a:srgbClr val="FFFFFF">
                  <a:alpha val="35000"/>
                </a:srgbClr>
              </a:solidFill>
            </a:endParaRPr>
          </a:p>
        </p:txBody>
      </p:sp>
      <p:sp>
        <p:nvSpPr>
          <p:cNvPr id="202" name="Rectangle 201"/>
          <p:cNvSpPr/>
          <p:nvPr/>
        </p:nvSpPr>
        <p:spPr>
          <a:xfrm rot="1030729">
            <a:off x="4657817" y="567457"/>
            <a:ext cx="484619" cy="1200329"/>
          </a:xfrm>
          <a:prstGeom prst="rect">
            <a:avLst/>
          </a:prstGeom>
        </p:spPr>
        <p:txBody>
          <a:bodyPr wrap="square">
            <a:spAutoFit/>
          </a:bodyPr>
          <a:lstStyle/>
          <a:p>
            <a:r>
              <a:rPr lang="fr-FR" sz="7200" dirty="0">
                <a:solidFill>
                  <a:srgbClr val="FFFFFF">
                    <a:alpha val="35000"/>
                  </a:srgbClr>
                </a:solidFill>
                <a:latin typeface="Calibri"/>
                <a:ea typeface="Calibri"/>
                <a:cs typeface="Times New Roman"/>
              </a:rPr>
              <a:t>?</a:t>
            </a:r>
            <a:endParaRPr lang="fr-FR" sz="1350" dirty="0">
              <a:solidFill>
                <a:srgbClr val="FFFFFF">
                  <a:alpha val="35000"/>
                </a:srgbClr>
              </a:solidFill>
            </a:endParaRPr>
          </a:p>
        </p:txBody>
      </p:sp>
      <p:sp>
        <p:nvSpPr>
          <p:cNvPr id="205" name="Rectangle 204"/>
          <p:cNvSpPr/>
          <p:nvPr/>
        </p:nvSpPr>
        <p:spPr>
          <a:xfrm rot="20969201">
            <a:off x="5587553" y="2069961"/>
            <a:ext cx="484619" cy="1200329"/>
          </a:xfrm>
          <a:prstGeom prst="rect">
            <a:avLst/>
          </a:prstGeom>
        </p:spPr>
        <p:txBody>
          <a:bodyPr wrap="square">
            <a:spAutoFit/>
          </a:bodyPr>
          <a:lstStyle/>
          <a:p>
            <a:r>
              <a:rPr lang="fr-FR" sz="7200" dirty="0">
                <a:solidFill>
                  <a:srgbClr val="FFFFFF">
                    <a:alpha val="35000"/>
                  </a:srgbClr>
                </a:solidFill>
                <a:latin typeface="Calibri"/>
                <a:ea typeface="Calibri"/>
                <a:cs typeface="Times New Roman"/>
              </a:rPr>
              <a:t>?</a:t>
            </a:r>
            <a:endParaRPr lang="fr-FR" sz="1350" dirty="0">
              <a:solidFill>
                <a:srgbClr val="FFFFFF">
                  <a:alpha val="35000"/>
                </a:srgbClr>
              </a:solidFill>
            </a:endParaRPr>
          </a:p>
        </p:txBody>
      </p:sp>
      <p:sp>
        <p:nvSpPr>
          <p:cNvPr id="209" name="Rectangle 208"/>
          <p:cNvSpPr/>
          <p:nvPr/>
        </p:nvSpPr>
        <p:spPr>
          <a:xfrm rot="21008281">
            <a:off x="2994920" y="2519320"/>
            <a:ext cx="502179" cy="1200329"/>
          </a:xfrm>
          <a:prstGeom prst="rect">
            <a:avLst/>
          </a:prstGeom>
        </p:spPr>
        <p:txBody>
          <a:bodyPr wrap="square">
            <a:spAutoFit/>
          </a:bodyPr>
          <a:lstStyle/>
          <a:p>
            <a:r>
              <a:rPr lang="fr-FR" sz="7200" dirty="0">
                <a:solidFill>
                  <a:srgbClr val="FFFFFF"/>
                </a:solidFill>
                <a:latin typeface="Calibri"/>
                <a:ea typeface="Calibri"/>
                <a:cs typeface="Times New Roman"/>
              </a:rPr>
              <a:t>?</a:t>
            </a:r>
            <a:endParaRPr lang="fr-FR" sz="1350" dirty="0"/>
          </a:p>
        </p:txBody>
      </p:sp>
      <p:sp>
        <p:nvSpPr>
          <p:cNvPr id="210" name="Rectangle 209"/>
          <p:cNvSpPr/>
          <p:nvPr/>
        </p:nvSpPr>
        <p:spPr>
          <a:xfrm rot="1030729">
            <a:off x="3137630" y="1715656"/>
            <a:ext cx="484619" cy="1200329"/>
          </a:xfrm>
          <a:prstGeom prst="rect">
            <a:avLst/>
          </a:prstGeom>
        </p:spPr>
        <p:txBody>
          <a:bodyPr wrap="square">
            <a:spAutoFit/>
          </a:bodyPr>
          <a:lstStyle/>
          <a:p>
            <a:r>
              <a:rPr lang="fr-FR" sz="7200" dirty="0">
                <a:solidFill>
                  <a:srgbClr val="FFFFFF">
                    <a:alpha val="35000"/>
                  </a:srgbClr>
                </a:solidFill>
                <a:latin typeface="Calibri"/>
                <a:ea typeface="Calibri"/>
                <a:cs typeface="Times New Roman"/>
              </a:rPr>
              <a:t>?</a:t>
            </a:r>
            <a:endParaRPr lang="fr-FR" sz="1350" dirty="0">
              <a:solidFill>
                <a:srgbClr val="FFFFFF">
                  <a:alpha val="35000"/>
                </a:srgbClr>
              </a:solidFill>
            </a:endParaRPr>
          </a:p>
        </p:txBody>
      </p:sp>
      <p:sp>
        <p:nvSpPr>
          <p:cNvPr id="211" name="Rectangle 210"/>
          <p:cNvSpPr/>
          <p:nvPr/>
        </p:nvSpPr>
        <p:spPr>
          <a:xfrm rot="1030729">
            <a:off x="3542982" y="3306621"/>
            <a:ext cx="484619" cy="1200329"/>
          </a:xfrm>
          <a:prstGeom prst="rect">
            <a:avLst/>
          </a:prstGeom>
        </p:spPr>
        <p:txBody>
          <a:bodyPr wrap="square">
            <a:spAutoFit/>
          </a:bodyPr>
          <a:lstStyle/>
          <a:p>
            <a:r>
              <a:rPr lang="fr-FR" sz="7200" dirty="0">
                <a:solidFill>
                  <a:srgbClr val="FFFFFF">
                    <a:alpha val="35000"/>
                  </a:srgbClr>
                </a:solidFill>
                <a:latin typeface="Calibri"/>
                <a:ea typeface="Calibri"/>
                <a:cs typeface="Times New Roman"/>
              </a:rPr>
              <a:t>?</a:t>
            </a:r>
            <a:endParaRPr lang="fr-FR" sz="1350" dirty="0">
              <a:solidFill>
                <a:srgbClr val="FFFFFF">
                  <a:alpha val="35000"/>
                </a:srgbClr>
              </a:solidFill>
            </a:endParaRPr>
          </a:p>
        </p:txBody>
      </p:sp>
      <p:sp>
        <p:nvSpPr>
          <p:cNvPr id="212" name="Rectangle 211"/>
          <p:cNvSpPr/>
          <p:nvPr/>
        </p:nvSpPr>
        <p:spPr>
          <a:xfrm rot="21006444">
            <a:off x="3567909" y="815193"/>
            <a:ext cx="429023" cy="1200329"/>
          </a:xfrm>
          <a:prstGeom prst="rect">
            <a:avLst/>
          </a:prstGeom>
        </p:spPr>
        <p:txBody>
          <a:bodyPr wrap="square">
            <a:spAutoFit/>
          </a:bodyPr>
          <a:lstStyle/>
          <a:p>
            <a:r>
              <a:rPr lang="fr-FR" sz="7200" dirty="0">
                <a:solidFill>
                  <a:srgbClr val="FFFFFF"/>
                </a:solidFill>
                <a:latin typeface="Calibri"/>
                <a:ea typeface="Calibri"/>
                <a:cs typeface="Times New Roman"/>
              </a:rPr>
              <a:t>?</a:t>
            </a:r>
            <a:endParaRPr lang="fr-FR" sz="1350" dirty="0"/>
          </a:p>
        </p:txBody>
      </p:sp>
      <p:sp>
        <p:nvSpPr>
          <p:cNvPr id="231" name="Rectangle 230"/>
          <p:cNvSpPr/>
          <p:nvPr/>
        </p:nvSpPr>
        <p:spPr>
          <a:xfrm>
            <a:off x="4025089" y="658143"/>
            <a:ext cx="612668" cy="1200329"/>
          </a:xfrm>
          <a:prstGeom prst="rect">
            <a:avLst/>
          </a:prstGeom>
        </p:spPr>
        <p:txBody>
          <a:bodyPr wrap="none">
            <a:spAutoFit/>
          </a:bodyPr>
          <a:lstStyle/>
          <a:p>
            <a:r>
              <a:rPr lang="fr-FR" sz="7200" dirty="0">
                <a:solidFill>
                  <a:srgbClr val="FFFFFF">
                    <a:alpha val="35000"/>
                  </a:srgbClr>
                </a:solidFill>
                <a:latin typeface="Calibri"/>
                <a:ea typeface="Calibri"/>
                <a:cs typeface="Times New Roman"/>
              </a:rPr>
              <a:t>?</a:t>
            </a:r>
            <a:endParaRPr lang="fr-FR" sz="1350" dirty="0">
              <a:solidFill>
                <a:srgbClr val="FFFFFF">
                  <a:alpha val="35000"/>
                </a:srgbClr>
              </a:solidFill>
            </a:endParaRPr>
          </a:p>
        </p:txBody>
      </p:sp>
      <p:sp>
        <p:nvSpPr>
          <p:cNvPr id="242" name="Rectangle 241"/>
          <p:cNvSpPr/>
          <p:nvPr/>
        </p:nvSpPr>
        <p:spPr>
          <a:xfrm rot="21006444">
            <a:off x="3071113" y="2415466"/>
            <a:ext cx="349796" cy="323165"/>
          </a:xfrm>
          <a:prstGeom prst="rect">
            <a:avLst/>
          </a:prstGeom>
        </p:spPr>
        <p:txBody>
          <a:bodyPr wrap="square">
            <a:spAutoFit/>
          </a:bodyPr>
          <a:lstStyle/>
          <a:p>
            <a:r>
              <a:rPr lang="fr-FR" sz="1500" dirty="0">
                <a:solidFill>
                  <a:srgbClr val="FFFFFF"/>
                </a:solidFill>
                <a:latin typeface="Calibri"/>
                <a:ea typeface="Calibri"/>
                <a:cs typeface="Times New Roman"/>
              </a:rPr>
              <a:t>?</a:t>
            </a:r>
            <a:endParaRPr lang="fr-FR" sz="1500" dirty="0"/>
          </a:p>
        </p:txBody>
      </p:sp>
      <p:grpSp>
        <p:nvGrpSpPr>
          <p:cNvPr id="8" name="Groupe 7"/>
          <p:cNvGrpSpPr/>
          <p:nvPr/>
        </p:nvGrpSpPr>
        <p:grpSpPr>
          <a:xfrm>
            <a:off x="3325811" y="1002608"/>
            <a:ext cx="2512171" cy="3406866"/>
            <a:chOff x="2910413" y="1336810"/>
            <a:chExt cx="3349561" cy="4542487"/>
          </a:xfrm>
        </p:grpSpPr>
        <p:sp>
          <p:nvSpPr>
            <p:cNvPr id="160" name="Rectangle 159"/>
            <p:cNvSpPr/>
            <p:nvPr/>
          </p:nvSpPr>
          <p:spPr>
            <a:xfrm rot="1009980">
              <a:off x="4193879" y="4278859"/>
              <a:ext cx="669572" cy="1600438"/>
            </a:xfrm>
            <a:prstGeom prst="rect">
              <a:avLst/>
            </a:prstGeom>
          </p:spPr>
          <p:txBody>
            <a:bodyPr wrap="square">
              <a:spAutoFit/>
            </a:bodyPr>
            <a:lstStyle/>
            <a:p>
              <a:r>
                <a:rPr lang="fr-FR" sz="7200" dirty="0">
                  <a:solidFill>
                    <a:srgbClr val="FFFFFF"/>
                  </a:solidFill>
                  <a:latin typeface="Calibri"/>
                  <a:ea typeface="Calibri"/>
                  <a:cs typeface="Times New Roman"/>
                </a:rPr>
                <a:t>?</a:t>
              </a:r>
              <a:endParaRPr lang="fr-FR" sz="1350" dirty="0"/>
            </a:p>
          </p:txBody>
        </p:sp>
        <p:sp>
          <p:nvSpPr>
            <p:cNvPr id="227" name="Rectangle 226"/>
            <p:cNvSpPr/>
            <p:nvPr/>
          </p:nvSpPr>
          <p:spPr>
            <a:xfrm rot="21006444">
              <a:off x="4870501" y="4954987"/>
              <a:ext cx="466395" cy="800218"/>
            </a:xfrm>
            <a:prstGeom prst="rect">
              <a:avLst/>
            </a:prstGeom>
          </p:spPr>
          <p:txBody>
            <a:bodyPr wrap="square">
              <a:spAutoFit/>
            </a:bodyPr>
            <a:lstStyle/>
            <a:p>
              <a:r>
                <a:rPr lang="fr-FR" sz="3300" dirty="0">
                  <a:solidFill>
                    <a:srgbClr val="FFFFFF"/>
                  </a:solidFill>
                  <a:latin typeface="Calibri"/>
                  <a:ea typeface="Calibri"/>
                  <a:cs typeface="Times New Roman"/>
                </a:rPr>
                <a:t>?</a:t>
              </a:r>
              <a:endParaRPr lang="fr-FR" sz="3300" dirty="0"/>
            </a:p>
          </p:txBody>
        </p:sp>
        <p:sp>
          <p:nvSpPr>
            <p:cNvPr id="228" name="Rectangle 227"/>
            <p:cNvSpPr/>
            <p:nvPr/>
          </p:nvSpPr>
          <p:spPr>
            <a:xfrm rot="21006444">
              <a:off x="4364919" y="1336810"/>
              <a:ext cx="466395" cy="800218"/>
            </a:xfrm>
            <a:prstGeom prst="rect">
              <a:avLst/>
            </a:prstGeom>
          </p:spPr>
          <p:txBody>
            <a:bodyPr wrap="square">
              <a:spAutoFit/>
            </a:bodyPr>
            <a:lstStyle/>
            <a:p>
              <a:r>
                <a:rPr lang="fr-FR" sz="3300" dirty="0">
                  <a:solidFill>
                    <a:srgbClr val="FFFFFF"/>
                  </a:solidFill>
                  <a:latin typeface="Calibri"/>
                  <a:ea typeface="Calibri"/>
                  <a:cs typeface="Times New Roman"/>
                </a:rPr>
                <a:t>?</a:t>
              </a:r>
              <a:endParaRPr lang="fr-FR" sz="3300" dirty="0"/>
            </a:p>
          </p:txBody>
        </p:sp>
        <p:grpSp>
          <p:nvGrpSpPr>
            <p:cNvPr id="7" name="Groupe 6"/>
            <p:cNvGrpSpPr/>
            <p:nvPr/>
          </p:nvGrpSpPr>
          <p:grpSpPr>
            <a:xfrm>
              <a:off x="2910413" y="1443827"/>
              <a:ext cx="3349561" cy="4126712"/>
              <a:chOff x="2910413" y="1443827"/>
              <a:chExt cx="3349561" cy="4126712"/>
            </a:xfrm>
          </p:grpSpPr>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8710" y="2629335"/>
                <a:ext cx="1816100"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8" name="Rectangle 147"/>
              <p:cNvSpPr/>
              <p:nvPr/>
            </p:nvSpPr>
            <p:spPr>
              <a:xfrm rot="21006444">
                <a:off x="5442952" y="3603260"/>
                <a:ext cx="572031" cy="1600439"/>
              </a:xfrm>
              <a:prstGeom prst="rect">
                <a:avLst/>
              </a:prstGeom>
            </p:spPr>
            <p:txBody>
              <a:bodyPr wrap="square">
                <a:spAutoFit/>
              </a:bodyPr>
              <a:lstStyle/>
              <a:p>
                <a:r>
                  <a:rPr lang="fr-FR" sz="7200" dirty="0">
                    <a:solidFill>
                      <a:srgbClr val="FFFFFF"/>
                    </a:solidFill>
                    <a:latin typeface="Calibri"/>
                    <a:ea typeface="Calibri"/>
                    <a:cs typeface="Times New Roman"/>
                  </a:rPr>
                  <a:t>?</a:t>
                </a:r>
                <a:endParaRPr lang="fr-FR" sz="1350" dirty="0"/>
              </a:p>
            </p:txBody>
          </p:sp>
          <p:sp>
            <p:nvSpPr>
              <p:cNvPr id="173" name="Rectangle 172"/>
              <p:cNvSpPr/>
              <p:nvPr/>
            </p:nvSpPr>
            <p:spPr>
              <a:xfrm rot="21006444">
                <a:off x="5455886" y="1813547"/>
                <a:ext cx="572031" cy="1600439"/>
              </a:xfrm>
              <a:prstGeom prst="rect">
                <a:avLst/>
              </a:prstGeom>
            </p:spPr>
            <p:txBody>
              <a:bodyPr wrap="square">
                <a:spAutoFit/>
              </a:bodyPr>
              <a:lstStyle/>
              <a:p>
                <a:r>
                  <a:rPr lang="fr-FR" sz="7200" dirty="0">
                    <a:solidFill>
                      <a:srgbClr val="FFFFFF"/>
                    </a:solidFill>
                    <a:latin typeface="Calibri"/>
                    <a:ea typeface="Calibri"/>
                    <a:cs typeface="Times New Roman"/>
                  </a:rPr>
                  <a:t>?</a:t>
                </a:r>
                <a:endParaRPr lang="fr-FR" sz="1350" dirty="0"/>
              </a:p>
            </p:txBody>
          </p:sp>
          <p:sp>
            <p:nvSpPr>
              <p:cNvPr id="214" name="Rectangle 213"/>
              <p:cNvSpPr/>
              <p:nvPr/>
            </p:nvSpPr>
            <p:spPr>
              <a:xfrm rot="21006444">
                <a:off x="5616542" y="3091487"/>
                <a:ext cx="466395" cy="800219"/>
              </a:xfrm>
              <a:prstGeom prst="rect">
                <a:avLst/>
              </a:prstGeom>
            </p:spPr>
            <p:txBody>
              <a:bodyPr wrap="square">
                <a:spAutoFit/>
              </a:bodyPr>
              <a:lstStyle/>
              <a:p>
                <a:r>
                  <a:rPr lang="fr-FR" sz="3300" dirty="0">
                    <a:solidFill>
                      <a:srgbClr val="FFFFFF"/>
                    </a:solidFill>
                    <a:latin typeface="Calibri"/>
                    <a:ea typeface="Calibri"/>
                    <a:cs typeface="Times New Roman"/>
                  </a:rPr>
                  <a:t>?</a:t>
                </a:r>
                <a:endParaRPr lang="fr-FR" sz="3300" dirty="0"/>
              </a:p>
            </p:txBody>
          </p:sp>
          <p:sp>
            <p:nvSpPr>
              <p:cNvPr id="224" name="Rectangle 223"/>
              <p:cNvSpPr/>
              <p:nvPr/>
            </p:nvSpPr>
            <p:spPr>
              <a:xfrm rot="19663914">
                <a:off x="5288669" y="1443827"/>
                <a:ext cx="530488" cy="861775"/>
              </a:xfrm>
              <a:prstGeom prst="rect">
                <a:avLst/>
              </a:prstGeom>
            </p:spPr>
            <p:txBody>
              <a:bodyPr wrap="none">
                <a:spAutoFit/>
              </a:bodyPr>
              <a:lstStyle/>
              <a:p>
                <a:r>
                  <a:rPr lang="fr-FR" sz="3600" dirty="0">
                    <a:solidFill>
                      <a:srgbClr val="FFFFFF">
                        <a:alpha val="35000"/>
                      </a:srgbClr>
                    </a:solidFill>
                    <a:latin typeface="Calibri"/>
                    <a:ea typeface="Calibri"/>
                    <a:cs typeface="Times New Roman"/>
                  </a:rPr>
                  <a:t>?</a:t>
                </a:r>
                <a:endParaRPr lang="fr-FR" sz="3600" dirty="0">
                  <a:solidFill>
                    <a:srgbClr val="FFFFFF">
                      <a:alpha val="35000"/>
                    </a:srgbClr>
                  </a:solidFill>
                </a:endParaRPr>
              </a:p>
            </p:txBody>
          </p:sp>
          <p:sp>
            <p:nvSpPr>
              <p:cNvPr id="237" name="Rectangle 236"/>
              <p:cNvSpPr/>
              <p:nvPr/>
            </p:nvSpPr>
            <p:spPr>
              <a:xfrm rot="21006444">
                <a:off x="5495230" y="2852815"/>
                <a:ext cx="466395" cy="430887"/>
              </a:xfrm>
              <a:prstGeom prst="rect">
                <a:avLst/>
              </a:prstGeom>
            </p:spPr>
            <p:txBody>
              <a:bodyPr wrap="square">
                <a:spAutoFit/>
              </a:bodyPr>
              <a:lstStyle/>
              <a:p>
                <a:r>
                  <a:rPr lang="fr-FR" sz="1500" dirty="0">
                    <a:solidFill>
                      <a:srgbClr val="FFFFFF"/>
                    </a:solidFill>
                    <a:latin typeface="Calibri"/>
                    <a:ea typeface="Calibri"/>
                    <a:cs typeface="Times New Roman"/>
                  </a:rPr>
                  <a:t>?</a:t>
                </a:r>
                <a:endParaRPr lang="fr-FR" sz="1500" dirty="0"/>
              </a:p>
            </p:txBody>
          </p:sp>
          <p:sp>
            <p:nvSpPr>
              <p:cNvPr id="247" name="Rectangle 246"/>
              <p:cNvSpPr/>
              <p:nvPr/>
            </p:nvSpPr>
            <p:spPr>
              <a:xfrm rot="19663914">
                <a:off x="5894062" y="3568215"/>
                <a:ext cx="365912" cy="430887"/>
              </a:xfrm>
              <a:prstGeom prst="rect">
                <a:avLst/>
              </a:prstGeom>
            </p:spPr>
            <p:txBody>
              <a:bodyPr wrap="none">
                <a:spAutoFit/>
              </a:bodyPr>
              <a:lstStyle/>
              <a:p>
                <a:r>
                  <a:rPr lang="fr-FR" sz="1500" dirty="0">
                    <a:solidFill>
                      <a:srgbClr val="FFFFFF">
                        <a:alpha val="35000"/>
                      </a:srgbClr>
                    </a:solidFill>
                    <a:latin typeface="Calibri"/>
                    <a:ea typeface="Calibri"/>
                    <a:cs typeface="Times New Roman"/>
                  </a:rPr>
                  <a:t>?</a:t>
                </a:r>
                <a:endParaRPr lang="fr-FR" sz="1500" dirty="0">
                  <a:solidFill>
                    <a:srgbClr val="FFFFFF">
                      <a:alpha val="35000"/>
                    </a:srgbClr>
                  </a:solidFill>
                </a:endParaRPr>
              </a:p>
            </p:txBody>
          </p:sp>
          <p:grpSp>
            <p:nvGrpSpPr>
              <p:cNvPr id="6" name="Groupe 5"/>
              <p:cNvGrpSpPr/>
              <p:nvPr/>
            </p:nvGrpSpPr>
            <p:grpSpPr>
              <a:xfrm>
                <a:off x="2910413" y="1728322"/>
                <a:ext cx="2967429" cy="3842217"/>
                <a:chOff x="2910413" y="1728322"/>
                <a:chExt cx="2967429" cy="3842217"/>
              </a:xfrm>
            </p:grpSpPr>
            <p:sp>
              <p:nvSpPr>
                <p:cNvPr id="200" name="Rectangle 199"/>
                <p:cNvSpPr/>
                <p:nvPr/>
              </p:nvSpPr>
              <p:spPr>
                <a:xfrm rot="21006444">
                  <a:off x="3747752" y="1827713"/>
                  <a:ext cx="466395" cy="800218"/>
                </a:xfrm>
                <a:prstGeom prst="rect">
                  <a:avLst/>
                </a:prstGeom>
              </p:spPr>
              <p:txBody>
                <a:bodyPr wrap="square">
                  <a:spAutoFit/>
                </a:bodyPr>
                <a:lstStyle/>
                <a:p>
                  <a:r>
                    <a:rPr lang="fr-FR" sz="3300" dirty="0">
                      <a:solidFill>
                        <a:srgbClr val="FFFFFF"/>
                      </a:solidFill>
                      <a:latin typeface="Calibri"/>
                      <a:ea typeface="Calibri"/>
                      <a:cs typeface="Times New Roman"/>
                    </a:rPr>
                    <a:t>?</a:t>
                  </a:r>
                  <a:endParaRPr lang="fr-FR" sz="3300" dirty="0"/>
                </a:p>
              </p:txBody>
            </p:sp>
            <p:sp>
              <p:nvSpPr>
                <p:cNvPr id="213" name="Rectangle 212"/>
                <p:cNvSpPr/>
                <p:nvPr/>
              </p:nvSpPr>
              <p:spPr>
                <a:xfrm rot="21006444">
                  <a:off x="4574674" y="1893670"/>
                  <a:ext cx="466395" cy="800218"/>
                </a:xfrm>
                <a:prstGeom prst="rect">
                  <a:avLst/>
                </a:prstGeom>
              </p:spPr>
              <p:txBody>
                <a:bodyPr wrap="square">
                  <a:spAutoFit/>
                </a:bodyPr>
                <a:lstStyle/>
                <a:p>
                  <a:r>
                    <a:rPr lang="fr-FR" sz="3300" dirty="0">
                      <a:solidFill>
                        <a:srgbClr val="FFFFFF"/>
                      </a:solidFill>
                      <a:latin typeface="Calibri"/>
                      <a:ea typeface="Calibri"/>
                      <a:cs typeface="Times New Roman"/>
                    </a:rPr>
                    <a:t>?</a:t>
                  </a:r>
                  <a:endParaRPr lang="fr-FR" sz="3300" dirty="0"/>
                </a:p>
              </p:txBody>
            </p:sp>
            <p:sp>
              <p:nvSpPr>
                <p:cNvPr id="215" name="Rectangle 214"/>
                <p:cNvSpPr/>
                <p:nvPr/>
              </p:nvSpPr>
              <p:spPr>
                <a:xfrm rot="21006444">
                  <a:off x="5127210" y="4540471"/>
                  <a:ext cx="466395" cy="800218"/>
                </a:xfrm>
                <a:prstGeom prst="rect">
                  <a:avLst/>
                </a:prstGeom>
              </p:spPr>
              <p:txBody>
                <a:bodyPr wrap="square">
                  <a:spAutoFit/>
                </a:bodyPr>
                <a:lstStyle/>
                <a:p>
                  <a:r>
                    <a:rPr lang="fr-FR" sz="3300" dirty="0">
                      <a:solidFill>
                        <a:srgbClr val="FFFFFF"/>
                      </a:solidFill>
                      <a:latin typeface="Calibri"/>
                      <a:ea typeface="Calibri"/>
                      <a:cs typeface="Times New Roman"/>
                    </a:rPr>
                    <a:t>?</a:t>
                  </a:r>
                  <a:endParaRPr lang="fr-FR" sz="3300" dirty="0"/>
                </a:p>
              </p:txBody>
            </p:sp>
            <p:sp>
              <p:nvSpPr>
                <p:cNvPr id="216" name="Rectangle 215"/>
                <p:cNvSpPr/>
                <p:nvPr/>
              </p:nvSpPr>
              <p:spPr>
                <a:xfrm rot="21006444">
                  <a:off x="3035077" y="4674421"/>
                  <a:ext cx="466395" cy="800218"/>
                </a:xfrm>
                <a:prstGeom prst="rect">
                  <a:avLst/>
                </a:prstGeom>
              </p:spPr>
              <p:txBody>
                <a:bodyPr wrap="square">
                  <a:spAutoFit/>
                </a:bodyPr>
                <a:lstStyle/>
                <a:p>
                  <a:r>
                    <a:rPr lang="fr-FR" sz="3300" dirty="0">
                      <a:solidFill>
                        <a:srgbClr val="FFFFFF"/>
                      </a:solidFill>
                      <a:latin typeface="Calibri"/>
                      <a:ea typeface="Calibri"/>
                      <a:cs typeface="Times New Roman"/>
                    </a:rPr>
                    <a:t>?</a:t>
                  </a:r>
                  <a:endParaRPr lang="fr-FR" sz="3300" dirty="0"/>
                </a:p>
              </p:txBody>
            </p:sp>
            <p:sp>
              <p:nvSpPr>
                <p:cNvPr id="217" name="Rectangle 216"/>
                <p:cNvSpPr/>
                <p:nvPr/>
              </p:nvSpPr>
              <p:spPr>
                <a:xfrm rot="21006444">
                  <a:off x="3174513" y="3280683"/>
                  <a:ext cx="466395" cy="800218"/>
                </a:xfrm>
                <a:prstGeom prst="rect">
                  <a:avLst/>
                </a:prstGeom>
              </p:spPr>
              <p:txBody>
                <a:bodyPr wrap="square">
                  <a:spAutoFit/>
                </a:bodyPr>
                <a:lstStyle/>
                <a:p>
                  <a:r>
                    <a:rPr lang="fr-FR" sz="3300" dirty="0">
                      <a:solidFill>
                        <a:srgbClr val="FFFFFF"/>
                      </a:solidFill>
                      <a:latin typeface="Calibri"/>
                      <a:ea typeface="Calibri"/>
                      <a:cs typeface="Times New Roman"/>
                    </a:rPr>
                    <a:t>?</a:t>
                  </a:r>
                  <a:endParaRPr lang="fr-FR" sz="3300" dirty="0"/>
                </a:p>
              </p:txBody>
            </p:sp>
            <p:sp>
              <p:nvSpPr>
                <p:cNvPr id="218" name="Rectangle 217"/>
                <p:cNvSpPr/>
                <p:nvPr/>
              </p:nvSpPr>
              <p:spPr>
                <a:xfrm rot="21006444">
                  <a:off x="3035077" y="1969783"/>
                  <a:ext cx="466395" cy="800218"/>
                </a:xfrm>
                <a:prstGeom prst="rect">
                  <a:avLst/>
                </a:prstGeom>
              </p:spPr>
              <p:txBody>
                <a:bodyPr wrap="square">
                  <a:spAutoFit/>
                </a:bodyPr>
                <a:lstStyle/>
                <a:p>
                  <a:r>
                    <a:rPr lang="fr-FR" sz="3300" dirty="0">
                      <a:solidFill>
                        <a:srgbClr val="FFFFFF"/>
                      </a:solidFill>
                      <a:latin typeface="Calibri"/>
                      <a:ea typeface="Calibri"/>
                      <a:cs typeface="Times New Roman"/>
                    </a:rPr>
                    <a:t>?</a:t>
                  </a:r>
                  <a:endParaRPr lang="fr-FR" sz="3300" dirty="0"/>
                </a:p>
              </p:txBody>
            </p:sp>
            <p:sp>
              <p:nvSpPr>
                <p:cNvPr id="219" name="Rectangle 218"/>
                <p:cNvSpPr/>
                <p:nvPr/>
              </p:nvSpPr>
              <p:spPr>
                <a:xfrm>
                  <a:off x="3300249" y="2497740"/>
                  <a:ext cx="530488" cy="861774"/>
                </a:xfrm>
                <a:prstGeom prst="rect">
                  <a:avLst/>
                </a:prstGeom>
              </p:spPr>
              <p:txBody>
                <a:bodyPr wrap="none">
                  <a:spAutoFit/>
                </a:bodyPr>
                <a:lstStyle/>
                <a:p>
                  <a:r>
                    <a:rPr lang="fr-FR" sz="3600" dirty="0">
                      <a:solidFill>
                        <a:srgbClr val="FFFFFF">
                          <a:alpha val="35000"/>
                        </a:srgbClr>
                      </a:solidFill>
                      <a:latin typeface="Calibri"/>
                      <a:ea typeface="Calibri"/>
                      <a:cs typeface="Times New Roman"/>
                    </a:rPr>
                    <a:t>?</a:t>
                  </a:r>
                  <a:endParaRPr lang="fr-FR" sz="3600" dirty="0">
                    <a:solidFill>
                      <a:srgbClr val="FFFFFF">
                        <a:alpha val="35000"/>
                      </a:srgbClr>
                    </a:solidFill>
                  </a:endParaRPr>
                </a:p>
              </p:txBody>
            </p:sp>
            <p:sp>
              <p:nvSpPr>
                <p:cNvPr id="220" name="Rectangle 219"/>
                <p:cNvSpPr/>
                <p:nvPr/>
              </p:nvSpPr>
              <p:spPr>
                <a:xfrm>
                  <a:off x="4994328" y="1919450"/>
                  <a:ext cx="530488" cy="861774"/>
                </a:xfrm>
                <a:prstGeom prst="rect">
                  <a:avLst/>
                </a:prstGeom>
              </p:spPr>
              <p:txBody>
                <a:bodyPr wrap="none">
                  <a:spAutoFit/>
                </a:bodyPr>
                <a:lstStyle/>
                <a:p>
                  <a:r>
                    <a:rPr lang="fr-FR" sz="3600" dirty="0">
                      <a:solidFill>
                        <a:srgbClr val="FFFFFF">
                          <a:alpha val="35000"/>
                        </a:srgbClr>
                      </a:solidFill>
                      <a:latin typeface="Calibri"/>
                      <a:ea typeface="Calibri"/>
                      <a:cs typeface="Times New Roman"/>
                    </a:rPr>
                    <a:t>?</a:t>
                  </a:r>
                  <a:endParaRPr lang="fr-FR" sz="3600" dirty="0">
                    <a:solidFill>
                      <a:srgbClr val="FFFFFF">
                        <a:alpha val="35000"/>
                      </a:srgbClr>
                    </a:solidFill>
                  </a:endParaRPr>
                </a:p>
              </p:txBody>
            </p:sp>
            <p:sp>
              <p:nvSpPr>
                <p:cNvPr id="221" name="Rectangle 220"/>
                <p:cNvSpPr/>
                <p:nvPr/>
              </p:nvSpPr>
              <p:spPr>
                <a:xfrm>
                  <a:off x="4128118" y="2064701"/>
                  <a:ext cx="530488" cy="861774"/>
                </a:xfrm>
                <a:prstGeom prst="rect">
                  <a:avLst/>
                </a:prstGeom>
              </p:spPr>
              <p:txBody>
                <a:bodyPr wrap="none">
                  <a:spAutoFit/>
                </a:bodyPr>
                <a:lstStyle/>
                <a:p>
                  <a:r>
                    <a:rPr lang="fr-FR" sz="3600" dirty="0">
                      <a:solidFill>
                        <a:srgbClr val="FFFFFF">
                          <a:alpha val="35000"/>
                        </a:srgbClr>
                      </a:solidFill>
                      <a:latin typeface="Calibri"/>
                      <a:ea typeface="Calibri"/>
                      <a:cs typeface="Times New Roman"/>
                    </a:rPr>
                    <a:t>?</a:t>
                  </a:r>
                  <a:endParaRPr lang="fr-FR" sz="3600" dirty="0">
                    <a:solidFill>
                      <a:srgbClr val="FFFFFF">
                        <a:alpha val="35000"/>
                      </a:srgbClr>
                    </a:solidFill>
                  </a:endParaRPr>
                </a:p>
              </p:txBody>
            </p:sp>
            <p:sp>
              <p:nvSpPr>
                <p:cNvPr id="222" name="Rectangle 221"/>
                <p:cNvSpPr/>
                <p:nvPr/>
              </p:nvSpPr>
              <p:spPr>
                <a:xfrm>
                  <a:off x="4807872" y="4159311"/>
                  <a:ext cx="530488" cy="861774"/>
                </a:xfrm>
                <a:prstGeom prst="rect">
                  <a:avLst/>
                </a:prstGeom>
              </p:spPr>
              <p:txBody>
                <a:bodyPr wrap="none">
                  <a:spAutoFit/>
                </a:bodyPr>
                <a:lstStyle/>
                <a:p>
                  <a:r>
                    <a:rPr lang="fr-FR" sz="3600" dirty="0">
                      <a:solidFill>
                        <a:srgbClr val="FFFFFF">
                          <a:alpha val="35000"/>
                        </a:srgbClr>
                      </a:solidFill>
                      <a:latin typeface="Calibri"/>
                      <a:ea typeface="Calibri"/>
                      <a:cs typeface="Times New Roman"/>
                    </a:rPr>
                    <a:t>?</a:t>
                  </a:r>
                  <a:endParaRPr lang="fr-FR" sz="3600" dirty="0">
                    <a:solidFill>
                      <a:srgbClr val="FFFFFF">
                        <a:alpha val="35000"/>
                      </a:srgbClr>
                    </a:solidFill>
                  </a:endParaRPr>
                </a:p>
              </p:txBody>
            </p:sp>
            <p:sp>
              <p:nvSpPr>
                <p:cNvPr id="223" name="Rectangle 222"/>
                <p:cNvSpPr/>
                <p:nvPr/>
              </p:nvSpPr>
              <p:spPr>
                <a:xfrm rot="1256954">
                  <a:off x="3013821" y="3902519"/>
                  <a:ext cx="530488" cy="861774"/>
                </a:xfrm>
                <a:prstGeom prst="rect">
                  <a:avLst/>
                </a:prstGeom>
              </p:spPr>
              <p:txBody>
                <a:bodyPr wrap="none">
                  <a:spAutoFit/>
                </a:bodyPr>
                <a:lstStyle/>
                <a:p>
                  <a:r>
                    <a:rPr lang="fr-FR" sz="3600" dirty="0">
                      <a:solidFill>
                        <a:srgbClr val="FFFFFF">
                          <a:alpha val="35000"/>
                        </a:srgbClr>
                      </a:solidFill>
                      <a:latin typeface="Calibri"/>
                      <a:ea typeface="Calibri"/>
                      <a:cs typeface="Times New Roman"/>
                    </a:rPr>
                    <a:t>?</a:t>
                  </a:r>
                  <a:endParaRPr lang="fr-FR" sz="3600" dirty="0">
                    <a:solidFill>
                      <a:srgbClr val="FFFFFF">
                        <a:alpha val="35000"/>
                      </a:srgbClr>
                    </a:solidFill>
                  </a:endParaRPr>
                </a:p>
              </p:txBody>
            </p:sp>
            <p:sp>
              <p:nvSpPr>
                <p:cNvPr id="225" name="Rectangle 224"/>
                <p:cNvSpPr/>
                <p:nvPr/>
              </p:nvSpPr>
              <p:spPr>
                <a:xfrm>
                  <a:off x="5347354" y="3234352"/>
                  <a:ext cx="530488" cy="861774"/>
                </a:xfrm>
                <a:prstGeom prst="rect">
                  <a:avLst/>
                </a:prstGeom>
              </p:spPr>
              <p:txBody>
                <a:bodyPr wrap="none">
                  <a:spAutoFit/>
                </a:bodyPr>
                <a:lstStyle/>
                <a:p>
                  <a:r>
                    <a:rPr lang="fr-FR" sz="3600" dirty="0">
                      <a:solidFill>
                        <a:srgbClr val="FFFFFF">
                          <a:alpha val="35000"/>
                        </a:srgbClr>
                      </a:solidFill>
                      <a:latin typeface="Calibri"/>
                      <a:ea typeface="Calibri"/>
                      <a:cs typeface="Times New Roman"/>
                    </a:rPr>
                    <a:t>?</a:t>
                  </a:r>
                  <a:endParaRPr lang="fr-FR" sz="3600" dirty="0">
                    <a:solidFill>
                      <a:srgbClr val="FFFFFF">
                        <a:alpha val="35000"/>
                      </a:srgbClr>
                    </a:solidFill>
                  </a:endParaRPr>
                </a:p>
              </p:txBody>
            </p:sp>
            <p:sp>
              <p:nvSpPr>
                <p:cNvPr id="226" name="Rectangle 225"/>
                <p:cNvSpPr/>
                <p:nvPr/>
              </p:nvSpPr>
              <p:spPr>
                <a:xfrm rot="20687955">
                  <a:off x="3776533" y="4426835"/>
                  <a:ext cx="530488" cy="861774"/>
                </a:xfrm>
                <a:prstGeom prst="rect">
                  <a:avLst/>
                </a:prstGeom>
              </p:spPr>
              <p:txBody>
                <a:bodyPr wrap="none">
                  <a:spAutoFit/>
                </a:bodyPr>
                <a:lstStyle/>
                <a:p>
                  <a:r>
                    <a:rPr lang="fr-FR" sz="3600" dirty="0">
                      <a:solidFill>
                        <a:srgbClr val="FFFFFF">
                          <a:alpha val="35000"/>
                        </a:srgbClr>
                      </a:solidFill>
                      <a:latin typeface="Calibri"/>
                      <a:ea typeface="Calibri"/>
                      <a:cs typeface="Times New Roman"/>
                    </a:rPr>
                    <a:t>?</a:t>
                  </a:r>
                  <a:endParaRPr lang="fr-FR" sz="3600" dirty="0">
                    <a:solidFill>
                      <a:srgbClr val="FFFFFF">
                        <a:alpha val="35000"/>
                      </a:srgbClr>
                    </a:solidFill>
                  </a:endParaRPr>
                </a:p>
              </p:txBody>
            </p:sp>
            <p:sp>
              <p:nvSpPr>
                <p:cNvPr id="230" name="Rectangle 229"/>
                <p:cNvSpPr/>
                <p:nvPr/>
              </p:nvSpPr>
              <p:spPr>
                <a:xfrm rot="21006444">
                  <a:off x="3917568" y="2264755"/>
                  <a:ext cx="466395" cy="430887"/>
                </a:xfrm>
                <a:prstGeom prst="rect">
                  <a:avLst/>
                </a:prstGeom>
              </p:spPr>
              <p:txBody>
                <a:bodyPr wrap="square">
                  <a:spAutoFit/>
                </a:bodyPr>
                <a:lstStyle/>
                <a:p>
                  <a:r>
                    <a:rPr lang="fr-FR" sz="1500" dirty="0">
                      <a:solidFill>
                        <a:srgbClr val="FFFFFF"/>
                      </a:solidFill>
                      <a:latin typeface="Calibri"/>
                      <a:ea typeface="Calibri"/>
                      <a:cs typeface="Times New Roman"/>
                    </a:rPr>
                    <a:t>?</a:t>
                  </a:r>
                  <a:endParaRPr lang="fr-FR" sz="1500" dirty="0"/>
                </a:p>
              </p:txBody>
            </p:sp>
            <p:sp>
              <p:nvSpPr>
                <p:cNvPr id="232" name="Rectangle 231"/>
                <p:cNvSpPr/>
                <p:nvPr/>
              </p:nvSpPr>
              <p:spPr>
                <a:xfrm rot="21006444">
                  <a:off x="3917568" y="2231739"/>
                  <a:ext cx="466395" cy="430887"/>
                </a:xfrm>
                <a:prstGeom prst="rect">
                  <a:avLst/>
                </a:prstGeom>
              </p:spPr>
              <p:txBody>
                <a:bodyPr wrap="square">
                  <a:spAutoFit/>
                </a:bodyPr>
                <a:lstStyle/>
                <a:p>
                  <a:r>
                    <a:rPr lang="fr-FR" sz="1500" dirty="0">
                      <a:solidFill>
                        <a:srgbClr val="FFFFFF"/>
                      </a:solidFill>
                      <a:latin typeface="Calibri"/>
                      <a:ea typeface="Calibri"/>
                      <a:cs typeface="Times New Roman"/>
                    </a:rPr>
                    <a:t>?</a:t>
                  </a:r>
                  <a:endParaRPr lang="fr-FR" sz="1500" dirty="0"/>
                </a:p>
              </p:txBody>
            </p:sp>
            <p:sp>
              <p:nvSpPr>
                <p:cNvPr id="233" name="Rectangle 232"/>
                <p:cNvSpPr/>
                <p:nvPr/>
              </p:nvSpPr>
              <p:spPr>
                <a:xfrm rot="21006444">
                  <a:off x="3438613" y="2302730"/>
                  <a:ext cx="466395" cy="430887"/>
                </a:xfrm>
                <a:prstGeom prst="rect">
                  <a:avLst/>
                </a:prstGeom>
              </p:spPr>
              <p:txBody>
                <a:bodyPr wrap="square">
                  <a:spAutoFit/>
                </a:bodyPr>
                <a:lstStyle/>
                <a:p>
                  <a:r>
                    <a:rPr lang="fr-FR" sz="1500" dirty="0">
                      <a:solidFill>
                        <a:srgbClr val="FFFFFF"/>
                      </a:solidFill>
                      <a:latin typeface="Calibri"/>
                      <a:ea typeface="Calibri"/>
                      <a:cs typeface="Times New Roman"/>
                    </a:rPr>
                    <a:t>?</a:t>
                  </a:r>
                  <a:endParaRPr lang="fr-FR" sz="1500" dirty="0"/>
                </a:p>
              </p:txBody>
            </p:sp>
            <p:sp>
              <p:nvSpPr>
                <p:cNvPr id="234" name="Rectangle 233"/>
                <p:cNvSpPr/>
                <p:nvPr/>
              </p:nvSpPr>
              <p:spPr>
                <a:xfrm rot="21006444">
                  <a:off x="3161413" y="3046282"/>
                  <a:ext cx="466395" cy="430887"/>
                </a:xfrm>
                <a:prstGeom prst="rect">
                  <a:avLst/>
                </a:prstGeom>
              </p:spPr>
              <p:txBody>
                <a:bodyPr wrap="square">
                  <a:spAutoFit/>
                </a:bodyPr>
                <a:lstStyle/>
                <a:p>
                  <a:r>
                    <a:rPr lang="fr-FR" sz="1500" dirty="0">
                      <a:solidFill>
                        <a:srgbClr val="FFFFFF"/>
                      </a:solidFill>
                      <a:latin typeface="Calibri"/>
                      <a:ea typeface="Calibri"/>
                      <a:cs typeface="Times New Roman"/>
                    </a:rPr>
                    <a:t>?</a:t>
                  </a:r>
                  <a:endParaRPr lang="fr-FR" sz="1500" dirty="0"/>
                </a:p>
              </p:txBody>
            </p:sp>
            <p:sp>
              <p:nvSpPr>
                <p:cNvPr id="235" name="Rectangle 234"/>
                <p:cNvSpPr/>
                <p:nvPr/>
              </p:nvSpPr>
              <p:spPr>
                <a:xfrm rot="21006444">
                  <a:off x="2946402" y="3451220"/>
                  <a:ext cx="466395" cy="430887"/>
                </a:xfrm>
                <a:prstGeom prst="rect">
                  <a:avLst/>
                </a:prstGeom>
              </p:spPr>
              <p:txBody>
                <a:bodyPr wrap="square">
                  <a:spAutoFit/>
                </a:bodyPr>
                <a:lstStyle/>
                <a:p>
                  <a:r>
                    <a:rPr lang="fr-FR" sz="1500" dirty="0">
                      <a:solidFill>
                        <a:srgbClr val="FFFFFF"/>
                      </a:solidFill>
                      <a:latin typeface="Calibri"/>
                      <a:ea typeface="Calibri"/>
                      <a:cs typeface="Times New Roman"/>
                    </a:rPr>
                    <a:t>?</a:t>
                  </a:r>
                  <a:endParaRPr lang="fr-FR" sz="1500" dirty="0"/>
                </a:p>
              </p:txBody>
            </p:sp>
            <p:sp>
              <p:nvSpPr>
                <p:cNvPr id="236" name="Rectangle 235"/>
                <p:cNvSpPr/>
                <p:nvPr/>
              </p:nvSpPr>
              <p:spPr>
                <a:xfrm rot="21006444">
                  <a:off x="3345486" y="4359976"/>
                  <a:ext cx="466395" cy="430887"/>
                </a:xfrm>
                <a:prstGeom prst="rect">
                  <a:avLst/>
                </a:prstGeom>
              </p:spPr>
              <p:txBody>
                <a:bodyPr wrap="square">
                  <a:spAutoFit/>
                </a:bodyPr>
                <a:lstStyle/>
                <a:p>
                  <a:r>
                    <a:rPr lang="fr-FR" sz="1500" dirty="0">
                      <a:solidFill>
                        <a:srgbClr val="FFFFFF"/>
                      </a:solidFill>
                      <a:latin typeface="Calibri"/>
                      <a:ea typeface="Calibri"/>
                      <a:cs typeface="Times New Roman"/>
                    </a:rPr>
                    <a:t>?</a:t>
                  </a:r>
                  <a:endParaRPr lang="fr-FR" sz="1500" dirty="0"/>
                </a:p>
              </p:txBody>
            </p:sp>
            <p:sp>
              <p:nvSpPr>
                <p:cNvPr id="238" name="Rectangle 237"/>
                <p:cNvSpPr/>
                <p:nvPr/>
              </p:nvSpPr>
              <p:spPr>
                <a:xfrm rot="21006444">
                  <a:off x="5092105" y="1728322"/>
                  <a:ext cx="466395" cy="430887"/>
                </a:xfrm>
                <a:prstGeom prst="rect">
                  <a:avLst/>
                </a:prstGeom>
              </p:spPr>
              <p:txBody>
                <a:bodyPr wrap="square">
                  <a:spAutoFit/>
                </a:bodyPr>
                <a:lstStyle/>
                <a:p>
                  <a:r>
                    <a:rPr lang="fr-FR" sz="1500" dirty="0">
                      <a:solidFill>
                        <a:srgbClr val="FFFFFF"/>
                      </a:solidFill>
                      <a:latin typeface="Calibri"/>
                      <a:ea typeface="Calibri"/>
                      <a:cs typeface="Times New Roman"/>
                    </a:rPr>
                    <a:t>?</a:t>
                  </a:r>
                  <a:endParaRPr lang="fr-FR" sz="1500" dirty="0"/>
                </a:p>
              </p:txBody>
            </p:sp>
            <p:sp>
              <p:nvSpPr>
                <p:cNvPr id="239" name="Rectangle 238"/>
                <p:cNvSpPr/>
                <p:nvPr/>
              </p:nvSpPr>
              <p:spPr>
                <a:xfrm rot="21006444">
                  <a:off x="4159021" y="4530445"/>
                  <a:ext cx="466395" cy="430887"/>
                </a:xfrm>
                <a:prstGeom prst="rect">
                  <a:avLst/>
                </a:prstGeom>
              </p:spPr>
              <p:txBody>
                <a:bodyPr wrap="square">
                  <a:spAutoFit/>
                </a:bodyPr>
                <a:lstStyle/>
                <a:p>
                  <a:r>
                    <a:rPr lang="fr-FR" sz="1500" dirty="0">
                      <a:solidFill>
                        <a:srgbClr val="FFFFFF"/>
                      </a:solidFill>
                      <a:latin typeface="Calibri"/>
                      <a:ea typeface="Calibri"/>
                      <a:cs typeface="Times New Roman"/>
                    </a:rPr>
                    <a:t>?</a:t>
                  </a:r>
                  <a:endParaRPr lang="fr-FR" sz="1500" dirty="0"/>
                </a:p>
              </p:txBody>
            </p:sp>
            <p:sp>
              <p:nvSpPr>
                <p:cNvPr id="240" name="Rectangle 239"/>
                <p:cNvSpPr/>
                <p:nvPr/>
              </p:nvSpPr>
              <p:spPr>
                <a:xfrm rot="21006444">
                  <a:off x="3842888" y="5139652"/>
                  <a:ext cx="466395" cy="430887"/>
                </a:xfrm>
                <a:prstGeom prst="rect">
                  <a:avLst/>
                </a:prstGeom>
              </p:spPr>
              <p:txBody>
                <a:bodyPr wrap="square">
                  <a:spAutoFit/>
                </a:bodyPr>
                <a:lstStyle/>
                <a:p>
                  <a:r>
                    <a:rPr lang="fr-FR" sz="1500" dirty="0">
                      <a:solidFill>
                        <a:srgbClr val="FFFFFF"/>
                      </a:solidFill>
                      <a:latin typeface="Calibri"/>
                      <a:ea typeface="Calibri"/>
                      <a:cs typeface="Times New Roman"/>
                    </a:rPr>
                    <a:t>?</a:t>
                  </a:r>
                  <a:endParaRPr lang="fr-FR" sz="1500" dirty="0"/>
                </a:p>
              </p:txBody>
            </p:sp>
            <p:sp>
              <p:nvSpPr>
                <p:cNvPr id="241" name="Rectangle 240"/>
                <p:cNvSpPr/>
                <p:nvPr/>
              </p:nvSpPr>
              <p:spPr>
                <a:xfrm rot="21006444">
                  <a:off x="2910413" y="2245646"/>
                  <a:ext cx="466395" cy="430886"/>
                </a:xfrm>
                <a:prstGeom prst="rect">
                  <a:avLst/>
                </a:prstGeom>
              </p:spPr>
              <p:txBody>
                <a:bodyPr wrap="square">
                  <a:spAutoFit/>
                </a:bodyPr>
                <a:lstStyle/>
                <a:p>
                  <a:r>
                    <a:rPr lang="fr-FR" sz="1500" dirty="0">
                      <a:solidFill>
                        <a:srgbClr val="FFFFFF"/>
                      </a:solidFill>
                      <a:latin typeface="Calibri"/>
                      <a:ea typeface="Calibri"/>
                      <a:cs typeface="Times New Roman"/>
                    </a:rPr>
                    <a:t>?</a:t>
                  </a:r>
                  <a:endParaRPr lang="fr-FR" sz="1500" dirty="0"/>
                </a:p>
              </p:txBody>
            </p:sp>
            <p:sp>
              <p:nvSpPr>
                <p:cNvPr id="243" name="Rectangle 242"/>
                <p:cNvSpPr/>
                <p:nvPr/>
              </p:nvSpPr>
              <p:spPr>
                <a:xfrm rot="21006444">
                  <a:off x="4490915" y="4269221"/>
                  <a:ext cx="466395" cy="430886"/>
                </a:xfrm>
                <a:prstGeom prst="rect">
                  <a:avLst/>
                </a:prstGeom>
              </p:spPr>
              <p:txBody>
                <a:bodyPr wrap="square">
                  <a:spAutoFit/>
                </a:bodyPr>
                <a:lstStyle/>
                <a:p>
                  <a:r>
                    <a:rPr lang="fr-FR" sz="1500" dirty="0">
                      <a:solidFill>
                        <a:srgbClr val="FFFFFF"/>
                      </a:solidFill>
                      <a:latin typeface="Calibri"/>
                      <a:ea typeface="Calibri"/>
                      <a:cs typeface="Times New Roman"/>
                    </a:rPr>
                    <a:t>?</a:t>
                  </a:r>
                  <a:endParaRPr lang="fr-FR" sz="1500" dirty="0"/>
                </a:p>
              </p:txBody>
            </p:sp>
            <p:sp>
              <p:nvSpPr>
                <p:cNvPr id="244" name="Rectangle 243"/>
                <p:cNvSpPr/>
                <p:nvPr/>
              </p:nvSpPr>
              <p:spPr>
                <a:xfrm rot="21006444">
                  <a:off x="5308774" y="2315478"/>
                  <a:ext cx="466395" cy="430886"/>
                </a:xfrm>
                <a:prstGeom prst="rect">
                  <a:avLst/>
                </a:prstGeom>
              </p:spPr>
              <p:txBody>
                <a:bodyPr wrap="square">
                  <a:spAutoFit/>
                </a:bodyPr>
                <a:lstStyle/>
                <a:p>
                  <a:r>
                    <a:rPr lang="fr-FR" sz="1500" dirty="0">
                      <a:solidFill>
                        <a:srgbClr val="FFFFFF"/>
                      </a:solidFill>
                      <a:latin typeface="Calibri"/>
                      <a:ea typeface="Calibri"/>
                      <a:cs typeface="Times New Roman"/>
                    </a:rPr>
                    <a:t>?</a:t>
                  </a:r>
                  <a:endParaRPr lang="fr-FR" sz="1500" dirty="0"/>
                </a:p>
              </p:txBody>
            </p:sp>
            <p:sp>
              <p:nvSpPr>
                <p:cNvPr id="245" name="Rectangle 244"/>
                <p:cNvSpPr/>
                <p:nvPr/>
              </p:nvSpPr>
              <p:spPr>
                <a:xfrm rot="21006444">
                  <a:off x="4606401" y="2413891"/>
                  <a:ext cx="466395" cy="430886"/>
                </a:xfrm>
                <a:prstGeom prst="rect">
                  <a:avLst/>
                </a:prstGeom>
              </p:spPr>
              <p:txBody>
                <a:bodyPr wrap="square">
                  <a:spAutoFit/>
                </a:bodyPr>
                <a:lstStyle/>
                <a:p>
                  <a:r>
                    <a:rPr lang="fr-FR" sz="1500" dirty="0">
                      <a:solidFill>
                        <a:srgbClr val="FFFFFF"/>
                      </a:solidFill>
                      <a:latin typeface="Calibri"/>
                      <a:ea typeface="Calibri"/>
                      <a:cs typeface="Times New Roman"/>
                    </a:rPr>
                    <a:t>?</a:t>
                  </a:r>
                  <a:endParaRPr lang="fr-FR" sz="1500" dirty="0"/>
                </a:p>
              </p:txBody>
            </p:sp>
            <p:sp>
              <p:nvSpPr>
                <p:cNvPr id="246" name="Rectangle 245"/>
                <p:cNvSpPr/>
                <p:nvPr/>
              </p:nvSpPr>
              <p:spPr>
                <a:xfrm rot="19663914">
                  <a:off x="3381145" y="3201101"/>
                  <a:ext cx="365912" cy="430886"/>
                </a:xfrm>
                <a:prstGeom prst="rect">
                  <a:avLst/>
                </a:prstGeom>
              </p:spPr>
              <p:txBody>
                <a:bodyPr wrap="none">
                  <a:spAutoFit/>
                </a:bodyPr>
                <a:lstStyle/>
                <a:p>
                  <a:r>
                    <a:rPr lang="fr-FR" sz="1500" dirty="0">
                      <a:solidFill>
                        <a:srgbClr val="FFFFFF">
                          <a:alpha val="35000"/>
                        </a:srgbClr>
                      </a:solidFill>
                      <a:latin typeface="Calibri"/>
                      <a:ea typeface="Calibri"/>
                      <a:cs typeface="Times New Roman"/>
                    </a:rPr>
                    <a:t>?</a:t>
                  </a:r>
                  <a:endParaRPr lang="fr-FR" sz="1500" dirty="0">
                    <a:solidFill>
                      <a:srgbClr val="FFFFFF">
                        <a:alpha val="35000"/>
                      </a:srgbClr>
                    </a:solidFill>
                  </a:endParaRPr>
                </a:p>
              </p:txBody>
            </p:sp>
            <p:sp>
              <p:nvSpPr>
                <p:cNvPr id="248" name="Rectangle 247"/>
                <p:cNvSpPr/>
                <p:nvPr/>
              </p:nvSpPr>
              <p:spPr>
                <a:xfrm rot="19663914">
                  <a:off x="4826543" y="2119503"/>
                  <a:ext cx="365912" cy="430886"/>
                </a:xfrm>
                <a:prstGeom prst="rect">
                  <a:avLst/>
                </a:prstGeom>
              </p:spPr>
              <p:txBody>
                <a:bodyPr wrap="none">
                  <a:spAutoFit/>
                </a:bodyPr>
                <a:lstStyle/>
                <a:p>
                  <a:r>
                    <a:rPr lang="fr-FR" sz="1500" dirty="0">
                      <a:solidFill>
                        <a:srgbClr val="FFFFFF">
                          <a:alpha val="35000"/>
                        </a:srgbClr>
                      </a:solidFill>
                      <a:latin typeface="Calibri"/>
                      <a:ea typeface="Calibri"/>
                      <a:cs typeface="Times New Roman"/>
                    </a:rPr>
                    <a:t>?</a:t>
                  </a:r>
                  <a:endParaRPr lang="fr-FR" sz="1500" dirty="0">
                    <a:solidFill>
                      <a:srgbClr val="FFFFFF">
                        <a:alpha val="35000"/>
                      </a:srgbClr>
                    </a:solidFill>
                  </a:endParaRPr>
                </a:p>
              </p:txBody>
            </p:sp>
            <p:sp>
              <p:nvSpPr>
                <p:cNvPr id="249" name="Rectangle 248"/>
                <p:cNvSpPr/>
                <p:nvPr/>
              </p:nvSpPr>
              <p:spPr>
                <a:xfrm rot="19663914">
                  <a:off x="4356484" y="1940541"/>
                  <a:ext cx="365912" cy="430886"/>
                </a:xfrm>
                <a:prstGeom prst="rect">
                  <a:avLst/>
                </a:prstGeom>
              </p:spPr>
              <p:txBody>
                <a:bodyPr wrap="none">
                  <a:spAutoFit/>
                </a:bodyPr>
                <a:lstStyle/>
                <a:p>
                  <a:r>
                    <a:rPr lang="fr-FR" sz="1500" dirty="0">
                      <a:solidFill>
                        <a:srgbClr val="FFFFFF">
                          <a:alpha val="35000"/>
                        </a:srgbClr>
                      </a:solidFill>
                      <a:latin typeface="Calibri"/>
                      <a:ea typeface="Calibri"/>
                      <a:cs typeface="Times New Roman"/>
                    </a:rPr>
                    <a:t>?</a:t>
                  </a:r>
                  <a:endParaRPr lang="fr-FR" sz="1500" dirty="0">
                    <a:solidFill>
                      <a:srgbClr val="FFFFFF">
                        <a:alpha val="35000"/>
                      </a:srgbClr>
                    </a:solidFill>
                  </a:endParaRPr>
                </a:p>
              </p:txBody>
            </p:sp>
            <p:sp>
              <p:nvSpPr>
                <p:cNvPr id="250" name="Rectangle 249"/>
                <p:cNvSpPr/>
                <p:nvPr/>
              </p:nvSpPr>
              <p:spPr>
                <a:xfrm rot="19663914">
                  <a:off x="3974233" y="4313885"/>
                  <a:ext cx="365912" cy="430886"/>
                </a:xfrm>
                <a:prstGeom prst="rect">
                  <a:avLst/>
                </a:prstGeom>
              </p:spPr>
              <p:txBody>
                <a:bodyPr wrap="none">
                  <a:spAutoFit/>
                </a:bodyPr>
                <a:lstStyle/>
                <a:p>
                  <a:r>
                    <a:rPr lang="fr-FR" sz="1500" dirty="0">
                      <a:solidFill>
                        <a:srgbClr val="FFFFFF">
                          <a:alpha val="35000"/>
                        </a:srgbClr>
                      </a:solidFill>
                      <a:latin typeface="Calibri"/>
                      <a:ea typeface="Calibri"/>
                      <a:cs typeface="Times New Roman"/>
                    </a:rPr>
                    <a:t>?</a:t>
                  </a:r>
                  <a:endParaRPr lang="fr-FR" sz="1500" dirty="0">
                    <a:solidFill>
                      <a:srgbClr val="FFFFFF">
                        <a:alpha val="35000"/>
                      </a:srgbClr>
                    </a:solidFill>
                  </a:endParaRPr>
                </a:p>
              </p:txBody>
            </p:sp>
          </p:grpSp>
        </p:grpSp>
      </p:grpSp>
      <p:sp>
        <p:nvSpPr>
          <p:cNvPr id="251" name="Text Placeholder 1"/>
          <p:cNvSpPr>
            <a:spLocks noGrp="1"/>
          </p:cNvSpPr>
          <p:nvPr>
            <p:ph type="body" sz="quarter" idx="4294967295"/>
          </p:nvPr>
        </p:nvSpPr>
        <p:spPr>
          <a:xfrm>
            <a:off x="0" y="246063"/>
            <a:ext cx="3171825" cy="576262"/>
          </a:xfrm>
          <a:prstGeom prst="rect">
            <a:avLst/>
          </a:prstGeom>
        </p:spPr>
        <p:txBody>
          <a:bodyPr/>
          <a:lstStyle/>
          <a:p>
            <a:pPr defTabSz="685800" latinLnBrk="0">
              <a:spcBef>
                <a:spcPts val="0"/>
              </a:spcBef>
              <a:defRPr/>
            </a:pPr>
            <a:r>
              <a:rPr lang="en-US" altLang="ko-KR" sz="1350" b="1" kern="0" dirty="0">
                <a:solidFill>
                  <a:srgbClr val="179A9D">
                    <a:lumMod val="75000"/>
                  </a:srgbClr>
                </a:solidFill>
              </a:rPr>
              <a:t>Questions de recherché avec emphases sur notre approche</a:t>
            </a:r>
            <a:endParaRPr lang="ko-KR" altLang="en-US" sz="1350" b="1" kern="0" dirty="0">
              <a:solidFill>
                <a:srgbClr val="179A9D">
                  <a:lumMod val="75000"/>
                </a:srgbClr>
              </a:solidFill>
            </a:endParaRPr>
          </a:p>
        </p:txBody>
      </p:sp>
    </p:spTree>
    <p:extLst>
      <p:ext uri="{BB962C8B-B14F-4D97-AF65-F5344CB8AC3E}">
        <p14:creationId xmlns:p14="http://schemas.microsoft.com/office/powerpoint/2010/main" val="161704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791936F9-DC9C-41BF-A3E5-764E0830FA22}"/>
              </a:ext>
            </a:extLst>
          </p:cNvPr>
          <p:cNvSpPr txBox="1"/>
          <p:nvPr/>
        </p:nvSpPr>
        <p:spPr>
          <a:xfrm>
            <a:off x="2093754" y="287014"/>
            <a:ext cx="1051496" cy="230832"/>
          </a:xfrm>
          <a:prstGeom prst="rect">
            <a:avLst/>
          </a:prstGeom>
          <a:noFill/>
        </p:spPr>
        <p:txBody>
          <a:bodyPr wrap="square" rtlCol="0">
            <a:spAutoFit/>
          </a:bodyPr>
          <a:lstStyle/>
          <a:p>
            <a:r>
              <a:rPr lang="fr-FR" altLang="ko-KR" sz="900" dirty="0" smtClean="0">
                <a:solidFill>
                  <a:schemeClr val="bg1"/>
                </a:solidFill>
                <a:cs typeface="Arial" pitchFamily="34" charset="0"/>
              </a:rPr>
              <a:t> </a:t>
            </a:r>
            <a:endParaRPr lang="ko-KR" altLang="en-US" sz="900" dirty="0">
              <a:solidFill>
                <a:schemeClr val="bg1"/>
              </a:solidFill>
              <a:cs typeface="Arial" pitchFamily="34" charset="0"/>
            </a:endParaRPr>
          </a:p>
        </p:txBody>
      </p:sp>
      <p:sp>
        <p:nvSpPr>
          <p:cNvPr id="12" name="TextBox 11">
            <a:extLst>
              <a:ext uri="{FF2B5EF4-FFF2-40B4-BE49-F238E27FC236}">
                <a16:creationId xmlns:a16="http://schemas.microsoft.com/office/drawing/2014/main" xmlns="" id="{F680607B-F20B-4EFF-A478-FA24CB2B9526}"/>
              </a:ext>
            </a:extLst>
          </p:cNvPr>
          <p:cNvSpPr txBox="1"/>
          <p:nvPr/>
        </p:nvSpPr>
        <p:spPr>
          <a:xfrm>
            <a:off x="0" y="566559"/>
            <a:ext cx="9144000" cy="1292662"/>
          </a:xfrm>
          <a:prstGeom prst="rect">
            <a:avLst/>
          </a:prstGeom>
          <a:solidFill>
            <a:schemeClr val="bg1">
              <a:alpha val="80000"/>
            </a:schemeClr>
          </a:solidFill>
        </p:spPr>
        <p:txBody>
          <a:bodyPr wrap="square" lIns="27000" tIns="0" rIns="27000" bIns="0" rtlCol="0" anchor="ctr">
            <a:spAutoFit/>
          </a:bodyPr>
          <a:lstStyle/>
          <a:p>
            <a:pPr marL="514350" indent="-514350">
              <a:buAutoNum type="arabicPeriod"/>
            </a:pPr>
            <a:r>
              <a:rPr lang="fr-FR" altLang="ko-KR" sz="2800" b="1" dirty="0" smtClean="0">
                <a:solidFill>
                  <a:schemeClr val="tx2">
                    <a:lumMod val="50000"/>
                  </a:schemeClr>
                </a:solidFill>
                <a:latin typeface="Centaur" panose="02030504050205020304" pitchFamily="18" charset="0"/>
              </a:rPr>
              <a:t>THEME </a:t>
            </a:r>
          </a:p>
          <a:p>
            <a:pPr algn="ctr"/>
            <a:r>
              <a:rPr lang="fr-FR" altLang="ko-KR" sz="2800" b="1" dirty="0" smtClean="0">
                <a:solidFill>
                  <a:schemeClr val="tx2">
                    <a:lumMod val="50000"/>
                  </a:schemeClr>
                </a:solidFill>
                <a:latin typeface="Centaur" panose="02030504050205020304" pitchFamily="18" charset="0"/>
              </a:rPr>
              <a:t> CONCEPTION </a:t>
            </a:r>
            <a:r>
              <a:rPr lang="fr-FR" altLang="ko-KR" sz="2800" b="1" dirty="0">
                <a:solidFill>
                  <a:schemeClr val="tx2">
                    <a:lumMod val="50000"/>
                  </a:schemeClr>
                </a:solidFill>
                <a:latin typeface="Centaur" panose="02030504050205020304" pitchFamily="18" charset="0"/>
              </a:rPr>
              <a:t>D’UN SYSTEME DE PARTAGE D’ECRAN  </a:t>
            </a:r>
            <a:r>
              <a:rPr lang="fr-FR" altLang="ko-KR" sz="2800" b="1" dirty="0" smtClean="0">
                <a:solidFill>
                  <a:schemeClr val="tx2">
                    <a:lumMod val="50000"/>
                  </a:schemeClr>
                </a:solidFill>
                <a:latin typeface="Centaur" panose="02030504050205020304" pitchFamily="18" charset="0"/>
              </a:rPr>
              <a:t>EN </a:t>
            </a:r>
            <a:r>
              <a:rPr lang="fr-FR" altLang="ko-KR" sz="2800" b="1" dirty="0">
                <a:solidFill>
                  <a:schemeClr val="tx2">
                    <a:lumMod val="50000"/>
                  </a:schemeClr>
                </a:solidFill>
                <a:latin typeface="Centaur" panose="02030504050205020304" pitchFamily="18" charset="0"/>
              </a:rPr>
              <a:t>TEMPS REEL DANS UN RESEAU LOCAL </a:t>
            </a:r>
          </a:p>
        </p:txBody>
      </p:sp>
    </p:spTree>
    <p:extLst>
      <p:ext uri="{BB962C8B-B14F-4D97-AF65-F5344CB8AC3E}">
        <p14:creationId xmlns:p14="http://schemas.microsoft.com/office/powerpoint/2010/main" val="12626564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Table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aphicFrame>
        <p:nvGraphicFramePr>
          <p:cNvPr id="5" name="Table 4"/>
          <p:cNvGraphicFramePr>
            <a:graphicFrameLocks noGrp="1"/>
          </p:cNvGraphicFramePr>
          <p:nvPr>
            <p:extLst/>
          </p:nvPr>
        </p:nvGraphicFramePr>
        <p:xfrm>
          <a:off x="526683" y="1419622"/>
          <a:ext cx="8090634" cy="3108960"/>
        </p:xfrm>
        <a:graphic>
          <a:graphicData uri="http://schemas.openxmlformats.org/drawingml/2006/table">
            <a:tbl>
              <a:tblPr firstRow="1" bandRow="1">
                <a:tableStyleId>{2D5ABB26-0587-4C30-8999-92F81FD0307C}</a:tableStyleId>
              </a:tblPr>
              <a:tblGrid>
                <a:gridCol w="608360">
                  <a:extLst>
                    <a:ext uri="{9D8B030D-6E8A-4147-A177-3AD203B41FA5}">
                      <a16:colId xmlns="" xmlns:a16="http://schemas.microsoft.com/office/drawing/2014/main" val="20000"/>
                    </a:ext>
                  </a:extLst>
                </a:gridCol>
                <a:gridCol w="2847576">
                  <a:extLst>
                    <a:ext uri="{9D8B030D-6E8A-4147-A177-3AD203B41FA5}">
                      <a16:colId xmlns="" xmlns:a16="http://schemas.microsoft.com/office/drawing/2014/main" val="20001"/>
                    </a:ext>
                  </a:extLst>
                </a:gridCol>
                <a:gridCol w="360040">
                  <a:extLst>
                    <a:ext uri="{9D8B030D-6E8A-4147-A177-3AD203B41FA5}">
                      <a16:colId xmlns="" xmlns:a16="http://schemas.microsoft.com/office/drawing/2014/main" val="20002"/>
                    </a:ext>
                  </a:extLst>
                </a:gridCol>
                <a:gridCol w="360040">
                  <a:extLst>
                    <a:ext uri="{9D8B030D-6E8A-4147-A177-3AD203B41FA5}">
                      <a16:colId xmlns="" xmlns:a16="http://schemas.microsoft.com/office/drawing/2014/main" val="20003"/>
                    </a:ext>
                  </a:extLst>
                </a:gridCol>
                <a:gridCol w="3554618">
                  <a:extLst>
                    <a:ext uri="{9D8B030D-6E8A-4147-A177-3AD203B41FA5}">
                      <a16:colId xmlns="" xmlns:a16="http://schemas.microsoft.com/office/drawing/2014/main" val="20004"/>
                    </a:ext>
                  </a:extLst>
                </a:gridCol>
                <a:gridCol w="360000">
                  <a:extLst>
                    <a:ext uri="{9D8B030D-6E8A-4147-A177-3AD203B41FA5}">
                      <a16:colId xmlns="" xmlns:a16="http://schemas.microsoft.com/office/drawing/2014/main" val="20005"/>
                    </a:ext>
                  </a:extLst>
                </a:gridCol>
              </a:tblGrid>
              <a:tr h="759056">
                <a:tc>
                  <a:txBody>
                    <a:bodyPr/>
                    <a:lstStyle/>
                    <a:p>
                      <a:pPr latinLnBrk="1"/>
                      <a:endParaRPr lang="ko-KR" altLang="en-US" dirty="0">
                        <a:solidFill>
                          <a:schemeClr val="bg1"/>
                        </a:solidFill>
                        <a:latin typeface="+mn-lt"/>
                      </a:endParaRPr>
                    </a:p>
                  </a:txBody>
                  <a:tcPr>
                    <a:lnB w="19050" cap="flat" cmpd="sng" algn="ctr">
                      <a:solidFill>
                        <a:schemeClr val="accent3"/>
                      </a:solidFill>
                      <a:prstDash val="solid"/>
                      <a:round/>
                      <a:headEnd type="none" w="med" len="med"/>
                      <a:tailEnd type="none" w="med" len="med"/>
                    </a:lnB>
                    <a:solidFill>
                      <a:schemeClr val="accent1"/>
                    </a:solidFill>
                  </a:tcPr>
                </a:tc>
                <a:tc>
                  <a:txBody>
                    <a:bodyPr/>
                    <a:lstStyle/>
                    <a:p>
                      <a:pPr latinLnBrk="1"/>
                      <a:r>
                        <a:rPr lang="en-US" altLang="ko-KR" sz="1400" dirty="0">
                          <a:solidFill>
                            <a:schemeClr val="bg1"/>
                          </a:solidFill>
                          <a:latin typeface="+mn-lt"/>
                          <a:cs typeface="Arial" pitchFamily="34" charset="0"/>
                        </a:rPr>
                        <a:t>PowerPoint  Presentation </a:t>
                      </a:r>
                      <a:endParaRPr lang="ko-KR" altLang="en-US" sz="1400" dirty="0">
                        <a:solidFill>
                          <a:schemeClr val="bg1"/>
                        </a:solidFill>
                        <a:latin typeface="+mn-lt"/>
                        <a:cs typeface="Arial" pitchFamily="34" charset="0"/>
                      </a:endParaRPr>
                    </a:p>
                  </a:txBody>
                  <a:tcPr anchor="ctr">
                    <a:lnB w="19050" cap="flat" cmpd="sng" algn="ctr">
                      <a:solidFill>
                        <a:schemeClr val="accent3"/>
                      </a:solidFill>
                      <a:prstDash val="solid"/>
                      <a:round/>
                      <a:headEnd type="none" w="med" len="med"/>
                      <a:tailEnd type="none" w="med" len="med"/>
                    </a:lnB>
                    <a:solidFill>
                      <a:schemeClr val="accent1"/>
                    </a:solidFill>
                  </a:tcPr>
                </a:tc>
                <a:tc>
                  <a:txBody>
                    <a:bodyPr/>
                    <a:lstStyle/>
                    <a:p>
                      <a:pPr latinLnBrk="1"/>
                      <a:endParaRPr lang="ko-KR" altLang="en-US" dirty="0">
                        <a:solidFill>
                          <a:schemeClr val="bg1"/>
                        </a:solidFill>
                        <a:latin typeface="+mn-lt"/>
                        <a:cs typeface="Arial" pitchFamily="34" charset="0"/>
                      </a:endParaRPr>
                    </a:p>
                  </a:txBody>
                  <a:tcPr/>
                </a:tc>
                <a:tc>
                  <a:txBody>
                    <a:bodyPr/>
                    <a:lstStyle/>
                    <a:p>
                      <a:pPr latinLnBrk="1"/>
                      <a:endParaRPr lang="en-US" altLang="ko-KR" sz="1200" dirty="0">
                        <a:solidFill>
                          <a:schemeClr val="bg1"/>
                        </a:solidFill>
                        <a:latin typeface="+mn-lt"/>
                        <a:cs typeface="Arial" pitchFamily="34" charset="0"/>
                      </a:endParaRPr>
                    </a:p>
                    <a:p>
                      <a:pPr latinLnBrk="1"/>
                      <a:endParaRPr lang="ko-KR" altLang="en-US" sz="1200" b="0" dirty="0">
                        <a:solidFill>
                          <a:schemeClr val="bg1"/>
                        </a:solidFill>
                        <a:latin typeface="+mn-lt"/>
                        <a:cs typeface="Arial" pitchFamily="34" charset="0"/>
                      </a:endParaRPr>
                    </a:p>
                  </a:txBody>
                  <a:tcPr>
                    <a:lnB w="19050" cap="flat" cmpd="sng" algn="ctr">
                      <a:solidFill>
                        <a:schemeClr val="accent3"/>
                      </a:solidFill>
                      <a:prstDash val="solid"/>
                      <a:round/>
                      <a:headEnd type="none" w="med" len="med"/>
                      <a:tailEnd type="none" w="med" len="med"/>
                    </a:lnB>
                    <a:solidFill>
                      <a:schemeClr val="accent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solidFill>
                        <a:latin typeface="+mn-lt"/>
                        <a:cs typeface="Arial" pitchFamily="34" charset="0"/>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solidFill>
                          <a:latin typeface="+mn-lt"/>
                          <a:cs typeface="Arial" pitchFamily="34" charset="0"/>
                        </a:rPr>
                        <a:t>Get a modern PowerPoint  Presentation that is beautifully designed. You can simply impress your audience and add a unique zing.</a:t>
                      </a:r>
                    </a:p>
                    <a:p>
                      <a:pPr latinLnBrk="1"/>
                      <a:endParaRPr lang="ko-KR" altLang="en-US" sz="1200" b="0" dirty="0">
                        <a:solidFill>
                          <a:schemeClr val="bg1"/>
                        </a:solidFill>
                        <a:latin typeface="+mn-lt"/>
                        <a:cs typeface="Arial" pitchFamily="34" charset="0"/>
                      </a:endParaRPr>
                    </a:p>
                  </a:txBody>
                  <a:tcPr>
                    <a:lnB w="19050" cap="flat" cmpd="sng" algn="ctr">
                      <a:solidFill>
                        <a:schemeClr val="accent3"/>
                      </a:solidFill>
                      <a:prstDash val="solid"/>
                      <a:round/>
                      <a:headEnd type="none" w="med" len="med"/>
                      <a:tailEnd type="none" w="med" len="med"/>
                    </a:lnB>
                    <a:solidFill>
                      <a:schemeClr val="accent1"/>
                    </a:solidFill>
                  </a:tcPr>
                </a:tc>
                <a:tc>
                  <a:txBody>
                    <a:bodyPr/>
                    <a:lstStyle/>
                    <a:p>
                      <a:pPr latinLnBrk="1"/>
                      <a:endParaRPr lang="ko-KR" altLang="en-US" sz="1200" b="0" dirty="0">
                        <a:latin typeface="+mn-lt"/>
                      </a:endParaRPr>
                    </a:p>
                  </a:txBody>
                  <a:tcPr>
                    <a:lnB w="19050" cap="flat" cmpd="sng" algn="ctr">
                      <a:solidFill>
                        <a:srgbClr val="179A9D"/>
                      </a:solidFill>
                      <a:prstDash val="solid"/>
                      <a:round/>
                      <a:headEnd type="none" w="med" len="med"/>
                      <a:tailEnd type="none" w="med" len="med"/>
                    </a:lnB>
                    <a:solidFill>
                      <a:schemeClr val="accent1"/>
                    </a:solidFill>
                  </a:tcPr>
                </a:tc>
                <a:extLst>
                  <a:ext uri="{0D108BD9-81ED-4DB2-BD59-A6C34878D82A}">
                    <a16:rowId xmlns="" xmlns:a16="http://schemas.microsoft.com/office/drawing/2014/main" val="10000"/>
                  </a:ext>
                </a:extLst>
              </a:tr>
              <a:tr h="684000">
                <a:tc>
                  <a:txBody>
                    <a:bodyPr/>
                    <a:lstStyle/>
                    <a:p>
                      <a:pPr algn="ctr" latinLnBrk="1"/>
                      <a:r>
                        <a:rPr lang="en-US" altLang="ko-KR" sz="1400" dirty="0">
                          <a:solidFill>
                            <a:schemeClr val="bg1"/>
                          </a:solidFill>
                          <a:latin typeface="+mn-lt"/>
                          <a:cs typeface="Arial" pitchFamily="34" charset="0"/>
                        </a:rPr>
                        <a:t>01</a:t>
                      </a:r>
                      <a:endParaRPr lang="ko-KR" altLang="en-US" sz="1400" b="1" dirty="0">
                        <a:solidFill>
                          <a:schemeClr val="bg1"/>
                        </a:solidFill>
                        <a:latin typeface="+mn-lt"/>
                        <a:cs typeface="Arial" pitchFamily="34" charset="0"/>
                      </a:endParaRPr>
                    </a:p>
                  </a:txBody>
                  <a:tcPr anchor="ct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tcPr>
                </a:tc>
                <a:tc>
                  <a:txBody>
                    <a:bodyPr/>
                    <a:lstStyle/>
                    <a:p>
                      <a:pPr latinLnBrk="1"/>
                      <a:r>
                        <a:rPr lang="en-US" altLang="ko-KR" sz="1200" dirty="0">
                          <a:solidFill>
                            <a:schemeClr val="accent2"/>
                          </a:solidFill>
                          <a:latin typeface="+mn-lt"/>
                          <a:cs typeface="Arial" pitchFamily="34" charset="0"/>
                        </a:rPr>
                        <a:t>Easy to change colors, photos and Text. </a:t>
                      </a:r>
                      <a:endParaRPr lang="ko-KR" altLang="en-US" sz="1200" dirty="0">
                        <a:solidFill>
                          <a:schemeClr val="accent2"/>
                        </a:solidFill>
                        <a:latin typeface="+mn-lt"/>
                        <a:cs typeface="Arial" pitchFamily="34" charset="0"/>
                      </a:endParaRPr>
                    </a:p>
                  </a:txBody>
                  <a:tcPr anchor="ct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tcPr>
                </a:tc>
                <a:tc>
                  <a:txBody>
                    <a:bodyPr/>
                    <a:lstStyle/>
                    <a:p>
                      <a:pPr latinLnBrk="1"/>
                      <a:endParaRPr lang="ko-KR" altLang="en-US" dirty="0">
                        <a:latin typeface="+mn-lt"/>
                        <a:cs typeface="Arial" pitchFamily="34" charset="0"/>
                      </a:endParaRPr>
                    </a:p>
                  </a:txBody>
                  <a:tcPr/>
                </a:tc>
                <a:tc gridSpan="3">
                  <a:txBody>
                    <a:bodyPr/>
                    <a:lstStyle/>
                    <a:p>
                      <a:pPr algn="ctr" latinLnBrk="1"/>
                      <a:r>
                        <a:rPr lang="en-US" altLang="ko-KR" sz="4000" b="1" dirty="0">
                          <a:solidFill>
                            <a:schemeClr val="accent3"/>
                          </a:solidFill>
                          <a:latin typeface="+mn-lt"/>
                          <a:cs typeface="Arial" pitchFamily="34" charset="0"/>
                        </a:rPr>
                        <a:t>60%</a:t>
                      </a:r>
                      <a:endParaRPr lang="ko-KR" altLang="en-US" sz="4000" b="1" dirty="0">
                        <a:solidFill>
                          <a:schemeClr val="accent3"/>
                        </a:solidFill>
                        <a:latin typeface="+mn-lt"/>
                        <a:cs typeface="Arial" pitchFamily="34" charset="0"/>
                      </a:endParaRPr>
                    </a:p>
                  </a:txBody>
                  <a:tcPr anchor="ct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dirty="0"/>
                    </a:p>
                  </a:txBody>
                  <a:tcPr/>
                </a:tc>
                <a:extLst>
                  <a:ext uri="{0D108BD9-81ED-4DB2-BD59-A6C34878D82A}">
                    <a16:rowId xmlns="" xmlns:a16="http://schemas.microsoft.com/office/drawing/2014/main" val="10001"/>
                  </a:ext>
                </a:extLst>
              </a:tr>
              <a:tr h="684000">
                <a:tc>
                  <a:txBody>
                    <a:bodyPr/>
                    <a:lstStyle/>
                    <a:p>
                      <a:pPr algn="ctr" latinLnBrk="1"/>
                      <a:r>
                        <a:rPr lang="en-US" altLang="ko-KR" sz="1400" dirty="0">
                          <a:solidFill>
                            <a:schemeClr val="bg1"/>
                          </a:solidFill>
                          <a:latin typeface="+mn-lt"/>
                          <a:cs typeface="Arial" pitchFamily="34" charset="0"/>
                        </a:rPr>
                        <a:t>02</a:t>
                      </a:r>
                      <a:endParaRPr lang="ko-KR" altLang="en-US" sz="1400" b="1" dirty="0">
                        <a:solidFill>
                          <a:schemeClr val="bg1"/>
                        </a:solidFill>
                        <a:latin typeface="+mn-lt"/>
                        <a:cs typeface="Arial" pitchFamily="34" charset="0"/>
                      </a:endParaRPr>
                    </a:p>
                  </a:txBody>
                  <a:tcPr anchor="ct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accent2"/>
                          </a:solidFill>
                          <a:latin typeface="+mn-lt"/>
                          <a:cs typeface="Arial" pitchFamily="34" charset="0"/>
                        </a:rPr>
                        <a:t>Your Text Here</a:t>
                      </a:r>
                      <a:endParaRPr lang="ko-KR" altLang="en-US" sz="1200" dirty="0">
                        <a:solidFill>
                          <a:schemeClr val="accent2"/>
                        </a:solidFill>
                        <a:latin typeface="+mn-lt"/>
                        <a:cs typeface="Arial" pitchFamily="34" charset="0"/>
                      </a:endParaRPr>
                    </a:p>
                  </a:txBody>
                  <a:tcPr anchor="ct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tcPr>
                </a:tc>
                <a:tc>
                  <a:txBody>
                    <a:bodyPr/>
                    <a:lstStyle/>
                    <a:p>
                      <a:pPr latinLnBrk="1"/>
                      <a:endParaRPr lang="ko-KR" altLang="en-US" dirty="0">
                        <a:latin typeface="+mn-lt"/>
                        <a:cs typeface="Arial" pitchFamily="34" charset="0"/>
                      </a:endParaRPr>
                    </a:p>
                  </a:txBody>
                  <a:tcPr/>
                </a:tc>
                <a:tc gridSpan="3">
                  <a:txBody>
                    <a:bodyPr/>
                    <a:lstStyle/>
                    <a:p>
                      <a:pPr algn="ctr" latinLnBrk="1"/>
                      <a:r>
                        <a:rPr lang="en-US" altLang="ko-KR" sz="4000" b="1" dirty="0">
                          <a:solidFill>
                            <a:schemeClr val="accent3"/>
                          </a:solidFill>
                          <a:latin typeface="+mn-lt"/>
                          <a:cs typeface="Arial" pitchFamily="34" charset="0"/>
                        </a:rPr>
                        <a:t>55%</a:t>
                      </a:r>
                      <a:endParaRPr lang="ko-KR" altLang="en-US" sz="4000" b="1" dirty="0">
                        <a:solidFill>
                          <a:schemeClr val="accent3"/>
                        </a:solidFill>
                        <a:latin typeface="+mn-lt"/>
                        <a:cs typeface="Arial" pitchFamily="34" charset="0"/>
                      </a:endParaRPr>
                    </a:p>
                  </a:txBody>
                  <a:tcPr anchor="ct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dirty="0"/>
                    </a:p>
                  </a:txBody>
                  <a:tcPr/>
                </a:tc>
                <a:extLst>
                  <a:ext uri="{0D108BD9-81ED-4DB2-BD59-A6C34878D82A}">
                    <a16:rowId xmlns="" xmlns:a16="http://schemas.microsoft.com/office/drawing/2014/main" val="10002"/>
                  </a:ext>
                </a:extLst>
              </a:tr>
              <a:tr h="684000">
                <a:tc>
                  <a:txBody>
                    <a:bodyPr/>
                    <a:lstStyle/>
                    <a:p>
                      <a:pPr algn="ctr" latinLnBrk="1"/>
                      <a:r>
                        <a:rPr lang="en-US" altLang="ko-KR" sz="1400" dirty="0">
                          <a:solidFill>
                            <a:schemeClr val="bg1"/>
                          </a:solidFill>
                          <a:latin typeface="+mn-lt"/>
                          <a:cs typeface="Arial" pitchFamily="34" charset="0"/>
                        </a:rPr>
                        <a:t>03</a:t>
                      </a:r>
                      <a:endParaRPr lang="ko-KR" altLang="en-US" sz="1400" b="1" dirty="0">
                        <a:solidFill>
                          <a:schemeClr val="bg1"/>
                        </a:solidFill>
                        <a:latin typeface="+mn-lt"/>
                        <a:cs typeface="Arial" pitchFamily="34" charset="0"/>
                      </a:endParaRPr>
                    </a:p>
                  </a:txBody>
                  <a:tcPr anchor="ct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tcPr>
                </a:tc>
                <a:tc>
                  <a:txBody>
                    <a:bodyPr/>
                    <a:lstStyle/>
                    <a:p>
                      <a:pPr latinLnBrk="1"/>
                      <a:r>
                        <a:rPr lang="en-US" altLang="ko-KR" sz="1200" dirty="0">
                          <a:solidFill>
                            <a:schemeClr val="accent2"/>
                          </a:solidFill>
                          <a:latin typeface="+mn-lt"/>
                          <a:cs typeface="Arial" pitchFamily="34" charset="0"/>
                        </a:rPr>
                        <a:t>Get a modern PowerPoint  Presentation that is beautifully designed. </a:t>
                      </a:r>
                      <a:endParaRPr lang="ko-KR" altLang="en-US" sz="1200" dirty="0">
                        <a:solidFill>
                          <a:schemeClr val="accent2"/>
                        </a:solidFill>
                        <a:latin typeface="+mn-lt"/>
                        <a:cs typeface="Arial" pitchFamily="34" charset="0"/>
                      </a:endParaRPr>
                    </a:p>
                  </a:txBody>
                  <a:tcPr anchor="ct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tcPr>
                </a:tc>
                <a:tc>
                  <a:txBody>
                    <a:bodyPr/>
                    <a:lstStyle/>
                    <a:p>
                      <a:pPr latinLnBrk="1"/>
                      <a:endParaRPr lang="ko-KR" altLang="en-US" dirty="0">
                        <a:latin typeface="+mn-lt"/>
                        <a:cs typeface="Arial" pitchFamily="34" charset="0"/>
                      </a:endParaRPr>
                    </a:p>
                  </a:txBody>
                  <a:tcPr/>
                </a:tc>
                <a:tc gridSpan="3">
                  <a:txBody>
                    <a:bodyPr/>
                    <a:lstStyle/>
                    <a:p>
                      <a:pPr algn="ctr" latinLnBrk="1"/>
                      <a:r>
                        <a:rPr lang="en-US" altLang="ko-KR" sz="4000" b="1" dirty="0">
                          <a:solidFill>
                            <a:schemeClr val="accent3"/>
                          </a:solidFill>
                          <a:latin typeface="+mn-lt"/>
                          <a:cs typeface="Arial" pitchFamily="34" charset="0"/>
                        </a:rPr>
                        <a:t>40%</a:t>
                      </a:r>
                      <a:endParaRPr lang="ko-KR" altLang="en-US" sz="4000" b="1" dirty="0">
                        <a:solidFill>
                          <a:schemeClr val="accent3"/>
                        </a:solidFill>
                        <a:latin typeface="+mn-lt"/>
                        <a:cs typeface="Arial" pitchFamily="34" charset="0"/>
                      </a:endParaRPr>
                    </a:p>
                  </a:txBody>
                  <a:tcPr anchor="ct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dirty="0"/>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962866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Welcome!!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4" name="Rounded Rectangle 27"/>
          <p:cNvSpPr/>
          <p:nvPr/>
        </p:nvSpPr>
        <p:spPr>
          <a:xfrm>
            <a:off x="4241667" y="1589480"/>
            <a:ext cx="660663" cy="5074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TextBox 4"/>
          <p:cNvSpPr txBox="1"/>
          <p:nvPr/>
        </p:nvSpPr>
        <p:spPr>
          <a:xfrm>
            <a:off x="3365182" y="3119538"/>
            <a:ext cx="2413489"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p>
        </p:txBody>
      </p:sp>
    </p:spTree>
    <p:extLst>
      <p:ext uri="{BB962C8B-B14F-4D97-AF65-F5344CB8AC3E}">
        <p14:creationId xmlns:p14="http://schemas.microsoft.com/office/powerpoint/2010/main" val="614559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Our Services</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4" name="Oval 3"/>
          <p:cNvSpPr/>
          <p:nvPr/>
        </p:nvSpPr>
        <p:spPr>
          <a:xfrm>
            <a:off x="4849012" y="1690289"/>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p:cNvSpPr/>
          <p:nvPr/>
        </p:nvSpPr>
        <p:spPr>
          <a:xfrm>
            <a:off x="672724" y="1690289"/>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p:cNvSpPr/>
          <p:nvPr/>
        </p:nvSpPr>
        <p:spPr>
          <a:xfrm>
            <a:off x="693076" y="3327229"/>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p:cNvSpPr/>
          <p:nvPr/>
        </p:nvSpPr>
        <p:spPr>
          <a:xfrm>
            <a:off x="4849012" y="3327229"/>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717112"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01</a:t>
            </a:r>
          </a:p>
        </p:txBody>
      </p:sp>
      <p:sp>
        <p:nvSpPr>
          <p:cNvPr id="9" name="TextBox 8"/>
          <p:cNvSpPr txBox="1"/>
          <p:nvPr/>
        </p:nvSpPr>
        <p:spPr>
          <a:xfrm>
            <a:off x="737463"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03</a:t>
            </a:r>
          </a:p>
        </p:txBody>
      </p:sp>
      <p:sp>
        <p:nvSpPr>
          <p:cNvPr id="10" name="TextBox 9"/>
          <p:cNvSpPr txBox="1"/>
          <p:nvPr/>
        </p:nvSpPr>
        <p:spPr>
          <a:xfrm>
            <a:off x="4893400"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02</a:t>
            </a:r>
          </a:p>
        </p:txBody>
      </p:sp>
      <p:sp>
        <p:nvSpPr>
          <p:cNvPr id="11" name="TextBox 10"/>
          <p:cNvSpPr txBox="1"/>
          <p:nvPr/>
        </p:nvSpPr>
        <p:spPr>
          <a:xfrm>
            <a:off x="4893400"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04</a:t>
            </a:r>
          </a:p>
        </p:txBody>
      </p:sp>
      <p:grpSp>
        <p:nvGrpSpPr>
          <p:cNvPr id="12" name="Group 11"/>
          <p:cNvGrpSpPr/>
          <p:nvPr/>
        </p:nvGrpSpPr>
        <p:grpSpPr>
          <a:xfrm>
            <a:off x="1432669" y="1482998"/>
            <a:ext cx="2932815" cy="1107996"/>
            <a:chOff x="1448989" y="1595280"/>
            <a:chExt cx="3030085" cy="1107996"/>
          </a:xfrm>
        </p:grpSpPr>
        <p:sp>
          <p:nvSpPr>
            <p:cNvPr id="13" name="TextBox 12"/>
            <p:cNvSpPr txBox="1"/>
            <p:nvPr/>
          </p:nvSpPr>
          <p:spPr>
            <a:xfrm>
              <a:off x="1454023" y="1872279"/>
              <a:ext cx="3023679" cy="830997"/>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p>
          </p:txBody>
        </p:sp>
        <p:sp>
          <p:nvSpPr>
            <p:cNvPr id="14" name="TextBox 13"/>
            <p:cNvSpPr txBox="1"/>
            <p:nvPr/>
          </p:nvSpPr>
          <p:spPr>
            <a:xfrm>
              <a:off x="1448989" y="1595280"/>
              <a:ext cx="3030085" cy="276999"/>
            </a:xfrm>
            <a:prstGeom prst="rect">
              <a:avLst/>
            </a:prstGeom>
            <a:noFill/>
          </p:spPr>
          <p:txBody>
            <a:bodyPr wrap="square" rtlCol="0" anchor="ctr">
              <a:spAutoFit/>
            </a:bodyPr>
            <a:lstStyle/>
            <a:p>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grpSp>
      <p:grpSp>
        <p:nvGrpSpPr>
          <p:cNvPr id="15" name="Group 14"/>
          <p:cNvGrpSpPr/>
          <p:nvPr/>
        </p:nvGrpSpPr>
        <p:grpSpPr>
          <a:xfrm>
            <a:off x="1482388" y="3119938"/>
            <a:ext cx="2932815" cy="1107996"/>
            <a:chOff x="1448989" y="1595280"/>
            <a:chExt cx="3030085" cy="1107996"/>
          </a:xfrm>
        </p:grpSpPr>
        <p:sp>
          <p:nvSpPr>
            <p:cNvPr id="16" name="TextBox 15"/>
            <p:cNvSpPr txBox="1"/>
            <p:nvPr/>
          </p:nvSpPr>
          <p:spPr>
            <a:xfrm>
              <a:off x="1454023" y="1872279"/>
              <a:ext cx="3023679" cy="830997"/>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17" name="TextBox 16"/>
            <p:cNvSpPr txBox="1"/>
            <p:nvPr/>
          </p:nvSpPr>
          <p:spPr>
            <a:xfrm>
              <a:off x="1448989" y="1595280"/>
              <a:ext cx="3030085" cy="276999"/>
            </a:xfrm>
            <a:prstGeom prst="rect">
              <a:avLst/>
            </a:prstGeom>
            <a:noFill/>
          </p:spPr>
          <p:txBody>
            <a:bodyPr wrap="square" rtlCol="0" anchor="ctr">
              <a:spAutoFit/>
            </a:bodyPr>
            <a:lstStyle/>
            <a:p>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grpSp>
        <p:nvGrpSpPr>
          <p:cNvPr id="18" name="Group 17"/>
          <p:cNvGrpSpPr/>
          <p:nvPr/>
        </p:nvGrpSpPr>
        <p:grpSpPr>
          <a:xfrm>
            <a:off x="5656236" y="1481454"/>
            <a:ext cx="2932815" cy="1107996"/>
            <a:chOff x="1448989" y="1595280"/>
            <a:chExt cx="3030085" cy="1107996"/>
          </a:xfrm>
        </p:grpSpPr>
        <p:sp>
          <p:nvSpPr>
            <p:cNvPr id="19" name="TextBox 18"/>
            <p:cNvSpPr txBox="1"/>
            <p:nvPr/>
          </p:nvSpPr>
          <p:spPr>
            <a:xfrm>
              <a:off x="1454023" y="1872279"/>
              <a:ext cx="3023679" cy="830997"/>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20" name="TextBox 19"/>
            <p:cNvSpPr txBox="1"/>
            <p:nvPr/>
          </p:nvSpPr>
          <p:spPr>
            <a:xfrm>
              <a:off x="1448989" y="1595280"/>
              <a:ext cx="3030085" cy="276999"/>
            </a:xfrm>
            <a:prstGeom prst="rect">
              <a:avLst/>
            </a:prstGeom>
            <a:noFill/>
          </p:spPr>
          <p:txBody>
            <a:bodyPr wrap="square" rtlCol="0" anchor="ctr">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grpSp>
        <p:nvGrpSpPr>
          <p:cNvPr id="21" name="Group 20"/>
          <p:cNvGrpSpPr/>
          <p:nvPr/>
        </p:nvGrpSpPr>
        <p:grpSpPr>
          <a:xfrm>
            <a:off x="5705955" y="3118394"/>
            <a:ext cx="2932815" cy="1107996"/>
            <a:chOff x="1448989" y="1595280"/>
            <a:chExt cx="3030085" cy="1107996"/>
          </a:xfrm>
        </p:grpSpPr>
        <p:sp>
          <p:nvSpPr>
            <p:cNvPr id="22" name="TextBox 21"/>
            <p:cNvSpPr txBox="1"/>
            <p:nvPr/>
          </p:nvSpPr>
          <p:spPr>
            <a:xfrm>
              <a:off x="1454023" y="1872279"/>
              <a:ext cx="3023679" cy="830997"/>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23" name="TextBox 22"/>
            <p:cNvSpPr txBox="1"/>
            <p:nvPr/>
          </p:nvSpPr>
          <p:spPr>
            <a:xfrm>
              <a:off x="1448989" y="1595280"/>
              <a:ext cx="3030085" cy="276999"/>
            </a:xfrm>
            <a:prstGeom prst="rect">
              <a:avLst/>
            </a:prstGeom>
            <a:noFill/>
          </p:spPr>
          <p:txBody>
            <a:bodyPr wrap="square" rtlCol="0" anchor="ctr">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spTree>
    <p:extLst>
      <p:ext uri="{BB962C8B-B14F-4D97-AF65-F5344CB8AC3E}">
        <p14:creationId xmlns:p14="http://schemas.microsoft.com/office/powerpoint/2010/main" val="32394066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Our Team Layout</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pSp>
        <p:nvGrpSpPr>
          <p:cNvPr id="54" name="Group 53"/>
          <p:cNvGrpSpPr/>
          <p:nvPr/>
        </p:nvGrpSpPr>
        <p:grpSpPr>
          <a:xfrm>
            <a:off x="611560" y="3075806"/>
            <a:ext cx="1728192" cy="1648869"/>
            <a:chOff x="3779911" y="3327771"/>
            <a:chExt cx="1584177" cy="1648869"/>
          </a:xfrm>
        </p:grpSpPr>
        <p:sp>
          <p:nvSpPr>
            <p:cNvPr id="55" name="Text Placeholder 17"/>
            <p:cNvSpPr txBox="1">
              <a:spLocks/>
            </p:cNvSpPr>
            <p:nvPr/>
          </p:nvSpPr>
          <p:spPr>
            <a:xfrm>
              <a:off x="3779911" y="3327771"/>
              <a:ext cx="1584177" cy="318675"/>
            </a:xfrm>
            <a:prstGeom prst="rect">
              <a:avLst/>
            </a:prstGeom>
            <a:solidFill>
              <a:schemeClr val="accent1"/>
            </a:solid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itchFamily="34" charset="0"/>
                </a:rPr>
                <a:t>Name Here</a:t>
              </a:r>
            </a:p>
          </p:txBody>
        </p:sp>
        <p:sp>
          <p:nvSpPr>
            <p:cNvPr id="56" name="Text Placeholder 18"/>
            <p:cNvSpPr txBox="1">
              <a:spLocks/>
            </p:cNvSpPr>
            <p:nvPr/>
          </p:nvSpPr>
          <p:spPr>
            <a:xfrm>
              <a:off x="3779911" y="3711633"/>
              <a:ext cx="1584177"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accent1"/>
                  </a:solidFill>
                  <a:cs typeface="Arial" pitchFamily="34" charset="0"/>
                </a:rPr>
                <a:t>Programmer</a:t>
              </a:r>
            </a:p>
          </p:txBody>
        </p:sp>
        <p:sp>
          <p:nvSpPr>
            <p:cNvPr id="57" name="TextBox 56"/>
            <p:cNvSpPr txBox="1"/>
            <p:nvPr/>
          </p:nvSpPr>
          <p:spPr>
            <a:xfrm>
              <a:off x="3779911" y="3960977"/>
              <a:ext cx="1584177"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58" name="Group 57"/>
          <p:cNvGrpSpPr/>
          <p:nvPr/>
        </p:nvGrpSpPr>
        <p:grpSpPr>
          <a:xfrm>
            <a:off x="2680666" y="3075806"/>
            <a:ext cx="1728192" cy="1648869"/>
            <a:chOff x="3779911" y="3327771"/>
            <a:chExt cx="1584177" cy="1648869"/>
          </a:xfrm>
        </p:grpSpPr>
        <p:sp>
          <p:nvSpPr>
            <p:cNvPr id="59" name="Text Placeholder 17"/>
            <p:cNvSpPr txBox="1">
              <a:spLocks/>
            </p:cNvSpPr>
            <p:nvPr/>
          </p:nvSpPr>
          <p:spPr>
            <a:xfrm>
              <a:off x="3779911" y="3327771"/>
              <a:ext cx="1584177" cy="318675"/>
            </a:xfrm>
            <a:prstGeom prst="rect">
              <a:avLst/>
            </a:prstGeom>
            <a:solidFill>
              <a:schemeClr val="accent2"/>
            </a:solid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itchFamily="34" charset="0"/>
                </a:rPr>
                <a:t>Name Here</a:t>
              </a:r>
            </a:p>
          </p:txBody>
        </p:sp>
        <p:sp>
          <p:nvSpPr>
            <p:cNvPr id="60" name="Text Placeholder 18"/>
            <p:cNvSpPr txBox="1">
              <a:spLocks/>
            </p:cNvSpPr>
            <p:nvPr/>
          </p:nvSpPr>
          <p:spPr>
            <a:xfrm>
              <a:off x="3779911" y="3711633"/>
              <a:ext cx="1584177"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accent2"/>
                  </a:solidFill>
                  <a:cs typeface="Arial" pitchFamily="34" charset="0"/>
                </a:rPr>
                <a:t>Programmer</a:t>
              </a:r>
            </a:p>
          </p:txBody>
        </p:sp>
        <p:sp>
          <p:nvSpPr>
            <p:cNvPr id="61" name="TextBox 60"/>
            <p:cNvSpPr txBox="1"/>
            <p:nvPr/>
          </p:nvSpPr>
          <p:spPr>
            <a:xfrm>
              <a:off x="3779911" y="3960977"/>
              <a:ext cx="1584177"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62" name="Group 61"/>
          <p:cNvGrpSpPr/>
          <p:nvPr/>
        </p:nvGrpSpPr>
        <p:grpSpPr>
          <a:xfrm>
            <a:off x="4749772" y="3075806"/>
            <a:ext cx="1728192" cy="1648869"/>
            <a:chOff x="3779911" y="3327771"/>
            <a:chExt cx="1584177" cy="1648869"/>
          </a:xfrm>
        </p:grpSpPr>
        <p:sp>
          <p:nvSpPr>
            <p:cNvPr id="63" name="Text Placeholder 17"/>
            <p:cNvSpPr txBox="1">
              <a:spLocks/>
            </p:cNvSpPr>
            <p:nvPr/>
          </p:nvSpPr>
          <p:spPr>
            <a:xfrm>
              <a:off x="3779911" y="3327771"/>
              <a:ext cx="1584177" cy="318675"/>
            </a:xfrm>
            <a:prstGeom prst="rect">
              <a:avLst/>
            </a:prstGeom>
            <a:solidFill>
              <a:schemeClr val="accent3"/>
            </a:solid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itchFamily="34" charset="0"/>
                </a:rPr>
                <a:t>Name Here</a:t>
              </a:r>
            </a:p>
          </p:txBody>
        </p:sp>
        <p:sp>
          <p:nvSpPr>
            <p:cNvPr id="64" name="Text Placeholder 18"/>
            <p:cNvSpPr txBox="1">
              <a:spLocks/>
            </p:cNvSpPr>
            <p:nvPr/>
          </p:nvSpPr>
          <p:spPr>
            <a:xfrm>
              <a:off x="3779911" y="3711633"/>
              <a:ext cx="1584177"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accent3"/>
                  </a:solidFill>
                  <a:cs typeface="Arial" pitchFamily="34" charset="0"/>
                </a:rPr>
                <a:t>Programmer</a:t>
              </a:r>
            </a:p>
          </p:txBody>
        </p:sp>
        <p:sp>
          <p:nvSpPr>
            <p:cNvPr id="65" name="TextBox 64"/>
            <p:cNvSpPr txBox="1"/>
            <p:nvPr/>
          </p:nvSpPr>
          <p:spPr>
            <a:xfrm>
              <a:off x="3779911" y="3960977"/>
              <a:ext cx="1584177"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66" name="Group 65"/>
          <p:cNvGrpSpPr/>
          <p:nvPr/>
        </p:nvGrpSpPr>
        <p:grpSpPr>
          <a:xfrm>
            <a:off x="6818878" y="3075806"/>
            <a:ext cx="1728192" cy="1648869"/>
            <a:chOff x="3779911" y="3327771"/>
            <a:chExt cx="1584177" cy="1648869"/>
          </a:xfrm>
        </p:grpSpPr>
        <p:sp>
          <p:nvSpPr>
            <p:cNvPr id="67" name="Text Placeholder 17"/>
            <p:cNvSpPr txBox="1">
              <a:spLocks/>
            </p:cNvSpPr>
            <p:nvPr/>
          </p:nvSpPr>
          <p:spPr>
            <a:xfrm>
              <a:off x="3779911" y="3327771"/>
              <a:ext cx="1584177" cy="318675"/>
            </a:xfrm>
            <a:prstGeom prst="rect">
              <a:avLst/>
            </a:prstGeom>
            <a:solidFill>
              <a:schemeClr val="accent4"/>
            </a:solid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itchFamily="34" charset="0"/>
                </a:rPr>
                <a:t>Name Here</a:t>
              </a:r>
            </a:p>
          </p:txBody>
        </p:sp>
        <p:sp>
          <p:nvSpPr>
            <p:cNvPr id="68" name="Text Placeholder 18"/>
            <p:cNvSpPr txBox="1">
              <a:spLocks/>
            </p:cNvSpPr>
            <p:nvPr/>
          </p:nvSpPr>
          <p:spPr>
            <a:xfrm>
              <a:off x="3779911" y="3711633"/>
              <a:ext cx="1584177"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accent4"/>
                  </a:solidFill>
                  <a:cs typeface="Arial" pitchFamily="34" charset="0"/>
                </a:rPr>
                <a:t>Programmer</a:t>
              </a:r>
            </a:p>
          </p:txBody>
        </p:sp>
        <p:sp>
          <p:nvSpPr>
            <p:cNvPr id="69" name="TextBox 68"/>
            <p:cNvSpPr txBox="1"/>
            <p:nvPr/>
          </p:nvSpPr>
          <p:spPr>
            <a:xfrm>
              <a:off x="3779911" y="3960977"/>
              <a:ext cx="1584177"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sp>
        <p:nvSpPr>
          <p:cNvPr id="5" name="그림 개체 틀 4">
            <a:extLst>
              <a:ext uri="{FF2B5EF4-FFF2-40B4-BE49-F238E27FC236}">
                <a16:creationId xmlns="" xmlns:a16="http://schemas.microsoft.com/office/drawing/2014/main" id="{573FFDEB-8315-4031-A14D-B9E05AEE8659}"/>
              </a:ext>
            </a:extLst>
          </p:cNvPr>
          <p:cNvSpPr>
            <a:spLocks noGrp="1"/>
          </p:cNvSpPr>
          <p:nvPr>
            <p:ph type="pic" idx="1"/>
          </p:nvPr>
        </p:nvSpPr>
        <p:spPr/>
      </p:sp>
      <p:sp>
        <p:nvSpPr>
          <p:cNvPr id="8" name="그림 개체 틀 7">
            <a:extLst>
              <a:ext uri="{FF2B5EF4-FFF2-40B4-BE49-F238E27FC236}">
                <a16:creationId xmlns="" xmlns:a16="http://schemas.microsoft.com/office/drawing/2014/main" id="{5048602F-E74C-456D-858E-A85D7B13D059}"/>
              </a:ext>
            </a:extLst>
          </p:cNvPr>
          <p:cNvSpPr>
            <a:spLocks noGrp="1"/>
          </p:cNvSpPr>
          <p:nvPr>
            <p:ph type="pic" idx="12"/>
          </p:nvPr>
        </p:nvSpPr>
        <p:spPr/>
      </p:sp>
      <p:sp>
        <p:nvSpPr>
          <p:cNvPr id="10" name="그림 개체 틀 9">
            <a:extLst>
              <a:ext uri="{FF2B5EF4-FFF2-40B4-BE49-F238E27FC236}">
                <a16:creationId xmlns="" xmlns:a16="http://schemas.microsoft.com/office/drawing/2014/main" id="{A041886C-4548-474C-84D7-96BD05E9F97F}"/>
              </a:ext>
            </a:extLst>
          </p:cNvPr>
          <p:cNvSpPr>
            <a:spLocks noGrp="1"/>
          </p:cNvSpPr>
          <p:nvPr>
            <p:ph type="pic" idx="13"/>
          </p:nvPr>
        </p:nvSpPr>
        <p:spPr/>
      </p:sp>
      <p:sp>
        <p:nvSpPr>
          <p:cNvPr id="13" name="그림 개체 틀 12">
            <a:extLst>
              <a:ext uri="{FF2B5EF4-FFF2-40B4-BE49-F238E27FC236}">
                <a16:creationId xmlns="" xmlns:a16="http://schemas.microsoft.com/office/drawing/2014/main" id="{5B7685A7-A2F2-4C87-8AE6-4B512AB78101}"/>
              </a:ext>
            </a:extLst>
          </p:cNvPr>
          <p:cNvSpPr>
            <a:spLocks noGrp="1"/>
          </p:cNvSpPr>
          <p:nvPr>
            <p:ph type="pic" idx="14"/>
          </p:nvPr>
        </p:nvSpPr>
        <p:spPr/>
      </p:sp>
    </p:spTree>
    <p:extLst>
      <p:ext uri="{BB962C8B-B14F-4D97-AF65-F5344CB8AC3E}">
        <p14:creationId xmlns:p14="http://schemas.microsoft.com/office/powerpoint/2010/main" val="30519596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967676" y="2053064"/>
            <a:ext cx="1073" cy="1512000"/>
          </a:xfrm>
          <a:prstGeom prst="line">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566189" y="2053064"/>
            <a:ext cx="1073" cy="1512000"/>
          </a:xfrm>
          <a:prstGeom prst="line">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164702" y="2053064"/>
            <a:ext cx="1073" cy="1512000"/>
          </a:xfrm>
          <a:prstGeom prst="line">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907229" y="2053064"/>
            <a:ext cx="0" cy="1512000"/>
          </a:xfrm>
          <a:prstGeom prst="line">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369163" y="2053064"/>
            <a:ext cx="0" cy="1512000"/>
          </a:xfrm>
          <a:prstGeom prst="line">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0"/>
          </p:nvPr>
        </p:nvSpPr>
        <p:spPr/>
        <p:txBody>
          <a:bodyPr/>
          <a:lstStyle/>
          <a:p>
            <a:r>
              <a:rPr lang="en-US" altLang="ko-KR" dirty="0"/>
              <a:t>Timeline Style</a:t>
            </a:r>
            <a:endParaRPr lang="ko-KR" altLang="en-US" dirty="0"/>
          </a:p>
        </p:txBody>
      </p:sp>
      <p:sp>
        <p:nvSpPr>
          <p:cNvPr id="3" name="Text Placeholder 2"/>
          <p:cNvSpPr>
            <a:spLocks noGrp="1"/>
          </p:cNvSpPr>
          <p:nvPr>
            <p:ph type="body" sz="quarter" idx="11"/>
          </p:nvPr>
        </p:nvSpPr>
        <p:spPr/>
        <p:txBody>
          <a:bodyPr anchor="ctr"/>
          <a:lstStyle/>
          <a:p>
            <a:pPr lvl="0"/>
            <a:r>
              <a:rPr lang="en-US" altLang="ko-KR" dirty="0"/>
              <a:t>Insert the title of your subtitle Here</a:t>
            </a:r>
          </a:p>
        </p:txBody>
      </p:sp>
      <p:cxnSp>
        <p:nvCxnSpPr>
          <p:cNvPr id="9" name="Straight Connector 8"/>
          <p:cNvCxnSpPr/>
          <p:nvPr/>
        </p:nvCxnSpPr>
        <p:spPr>
          <a:xfrm>
            <a:off x="0" y="2862618"/>
            <a:ext cx="9144000" cy="76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1009123" y="2502578"/>
            <a:ext cx="720080" cy="720080"/>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 name="Oval 10"/>
          <p:cNvSpPr/>
          <p:nvPr/>
        </p:nvSpPr>
        <p:spPr>
          <a:xfrm>
            <a:off x="2607636" y="2502578"/>
            <a:ext cx="720080" cy="72008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Oval 11"/>
          <p:cNvSpPr/>
          <p:nvPr/>
        </p:nvSpPr>
        <p:spPr>
          <a:xfrm>
            <a:off x="4206149" y="2502578"/>
            <a:ext cx="720080" cy="720080"/>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Oval 12"/>
          <p:cNvSpPr/>
          <p:nvPr/>
        </p:nvSpPr>
        <p:spPr>
          <a:xfrm>
            <a:off x="5804662" y="2502578"/>
            <a:ext cx="720080" cy="720080"/>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Oval 13"/>
          <p:cNvSpPr/>
          <p:nvPr/>
        </p:nvSpPr>
        <p:spPr>
          <a:xfrm>
            <a:off x="7403173" y="2358562"/>
            <a:ext cx="1008112" cy="1008112"/>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5" name="Group 14"/>
          <p:cNvGrpSpPr/>
          <p:nvPr/>
        </p:nvGrpSpPr>
        <p:grpSpPr>
          <a:xfrm>
            <a:off x="829448" y="1718093"/>
            <a:ext cx="1079430" cy="369332"/>
            <a:chOff x="604227" y="3010206"/>
            <a:chExt cx="1079430" cy="369332"/>
          </a:xfrm>
        </p:grpSpPr>
        <p:sp>
          <p:nvSpPr>
            <p:cNvPr id="16" name="Rounded Rectangle 15"/>
            <p:cNvSpPr/>
            <p:nvPr/>
          </p:nvSpPr>
          <p:spPr>
            <a:xfrm>
              <a:off x="604227" y="3014852"/>
              <a:ext cx="1079430" cy="360040"/>
            </a:xfrm>
            <a:prstGeom prst="roundRect">
              <a:avLst>
                <a:gd name="adj" fmla="val 50000"/>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TextBox 16"/>
            <p:cNvSpPr txBox="1"/>
            <p:nvPr/>
          </p:nvSpPr>
          <p:spPr>
            <a:xfrm>
              <a:off x="795129" y="3010206"/>
              <a:ext cx="697627" cy="369332"/>
            </a:xfrm>
            <a:prstGeom prst="rect">
              <a:avLst/>
            </a:prstGeom>
            <a:noFill/>
          </p:spPr>
          <p:txBody>
            <a:bodyPr wrap="none" rtlCol="0" anchor="ctr">
              <a:spAutoFit/>
            </a:bodyPr>
            <a:lstStyle/>
            <a:p>
              <a:r>
                <a:rPr lang="en-US" altLang="ko-KR" sz="1800" b="1" dirty="0">
                  <a:solidFill>
                    <a:schemeClr val="bg1"/>
                  </a:solidFill>
                  <a:cs typeface="Arial" pitchFamily="34" charset="0"/>
                </a:rPr>
                <a:t>2015</a:t>
              </a:r>
              <a:endParaRPr lang="ko-KR" altLang="en-US" sz="1800" b="1" dirty="0">
                <a:solidFill>
                  <a:schemeClr val="bg1"/>
                </a:solidFill>
                <a:cs typeface="Arial" pitchFamily="34" charset="0"/>
              </a:endParaRPr>
            </a:p>
          </p:txBody>
        </p:sp>
      </p:grpSp>
      <p:grpSp>
        <p:nvGrpSpPr>
          <p:cNvPr id="18" name="Group 17"/>
          <p:cNvGrpSpPr/>
          <p:nvPr/>
        </p:nvGrpSpPr>
        <p:grpSpPr>
          <a:xfrm>
            <a:off x="2429034" y="1718093"/>
            <a:ext cx="1079430" cy="369332"/>
            <a:chOff x="604227" y="3010206"/>
            <a:chExt cx="1079430" cy="369332"/>
          </a:xfrm>
        </p:grpSpPr>
        <p:sp>
          <p:nvSpPr>
            <p:cNvPr id="19" name="Rounded Rectangle 18"/>
            <p:cNvSpPr/>
            <p:nvPr/>
          </p:nvSpPr>
          <p:spPr>
            <a:xfrm>
              <a:off x="604227" y="3014852"/>
              <a:ext cx="1079430" cy="360040"/>
            </a:xfrm>
            <a:prstGeom prst="roundRect">
              <a:avLst>
                <a:gd name="adj" fmla="val 50000"/>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0" name="TextBox 19"/>
            <p:cNvSpPr txBox="1"/>
            <p:nvPr/>
          </p:nvSpPr>
          <p:spPr>
            <a:xfrm>
              <a:off x="795129" y="3010206"/>
              <a:ext cx="697627" cy="369332"/>
            </a:xfrm>
            <a:prstGeom prst="rect">
              <a:avLst/>
            </a:prstGeom>
            <a:noFill/>
          </p:spPr>
          <p:txBody>
            <a:bodyPr wrap="none" rtlCol="0" anchor="ctr">
              <a:spAutoFit/>
            </a:bodyPr>
            <a:lstStyle/>
            <a:p>
              <a:r>
                <a:rPr lang="en-US" altLang="ko-KR" sz="1800" b="1" dirty="0">
                  <a:solidFill>
                    <a:schemeClr val="bg1"/>
                  </a:solidFill>
                  <a:cs typeface="Arial" pitchFamily="34" charset="0"/>
                </a:rPr>
                <a:t>2016</a:t>
              </a:r>
              <a:endParaRPr lang="ko-KR" altLang="en-US" sz="1800" b="1" dirty="0">
                <a:solidFill>
                  <a:schemeClr val="bg1"/>
                </a:solidFill>
                <a:cs typeface="Arial" pitchFamily="34" charset="0"/>
              </a:endParaRPr>
            </a:p>
          </p:txBody>
        </p:sp>
      </p:grpSp>
      <p:grpSp>
        <p:nvGrpSpPr>
          <p:cNvPr id="21" name="Group 20"/>
          <p:cNvGrpSpPr/>
          <p:nvPr/>
        </p:nvGrpSpPr>
        <p:grpSpPr>
          <a:xfrm>
            <a:off x="4028620" y="1718093"/>
            <a:ext cx="1079430" cy="369332"/>
            <a:chOff x="604227" y="3010206"/>
            <a:chExt cx="1079430" cy="369332"/>
          </a:xfrm>
        </p:grpSpPr>
        <p:sp>
          <p:nvSpPr>
            <p:cNvPr id="22" name="Rounded Rectangle 21"/>
            <p:cNvSpPr/>
            <p:nvPr/>
          </p:nvSpPr>
          <p:spPr>
            <a:xfrm>
              <a:off x="604227" y="3014852"/>
              <a:ext cx="1079430" cy="360040"/>
            </a:xfrm>
            <a:prstGeom prst="roundRect">
              <a:avLst>
                <a:gd name="adj" fmla="val 50000"/>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3" name="TextBox 22"/>
            <p:cNvSpPr txBox="1"/>
            <p:nvPr/>
          </p:nvSpPr>
          <p:spPr>
            <a:xfrm>
              <a:off x="795129" y="3010206"/>
              <a:ext cx="697627" cy="369332"/>
            </a:xfrm>
            <a:prstGeom prst="rect">
              <a:avLst/>
            </a:prstGeom>
            <a:noFill/>
          </p:spPr>
          <p:txBody>
            <a:bodyPr wrap="none" rtlCol="0" anchor="ctr">
              <a:spAutoFit/>
            </a:bodyPr>
            <a:lstStyle/>
            <a:p>
              <a:r>
                <a:rPr lang="en-US" altLang="ko-KR" sz="1800" b="1" dirty="0">
                  <a:solidFill>
                    <a:schemeClr val="bg1"/>
                  </a:solidFill>
                  <a:cs typeface="Arial" pitchFamily="34" charset="0"/>
                </a:rPr>
                <a:t>2017</a:t>
              </a:r>
              <a:endParaRPr lang="ko-KR" altLang="en-US" sz="1800" b="1" dirty="0">
                <a:solidFill>
                  <a:schemeClr val="bg1"/>
                </a:solidFill>
                <a:cs typeface="Arial" pitchFamily="34" charset="0"/>
              </a:endParaRPr>
            </a:p>
          </p:txBody>
        </p:sp>
      </p:grpSp>
      <p:grpSp>
        <p:nvGrpSpPr>
          <p:cNvPr id="24" name="Group 23"/>
          <p:cNvGrpSpPr/>
          <p:nvPr/>
        </p:nvGrpSpPr>
        <p:grpSpPr>
          <a:xfrm>
            <a:off x="5628207" y="1707654"/>
            <a:ext cx="1079430" cy="369332"/>
            <a:chOff x="604227" y="3010206"/>
            <a:chExt cx="1079430" cy="369332"/>
          </a:xfrm>
        </p:grpSpPr>
        <p:sp>
          <p:nvSpPr>
            <p:cNvPr id="25" name="Rounded Rectangle 24"/>
            <p:cNvSpPr/>
            <p:nvPr/>
          </p:nvSpPr>
          <p:spPr>
            <a:xfrm>
              <a:off x="604227" y="3014852"/>
              <a:ext cx="1079430" cy="360040"/>
            </a:xfrm>
            <a:prstGeom prst="roundRect">
              <a:avLst>
                <a:gd name="adj" fmla="val 50000"/>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TextBox 25"/>
            <p:cNvSpPr txBox="1"/>
            <p:nvPr/>
          </p:nvSpPr>
          <p:spPr>
            <a:xfrm>
              <a:off x="795129" y="3010206"/>
              <a:ext cx="697627" cy="369332"/>
            </a:xfrm>
            <a:prstGeom prst="rect">
              <a:avLst/>
            </a:prstGeom>
            <a:noFill/>
          </p:spPr>
          <p:txBody>
            <a:bodyPr wrap="none" rtlCol="0" anchor="ctr">
              <a:spAutoFit/>
            </a:bodyPr>
            <a:lstStyle/>
            <a:p>
              <a:r>
                <a:rPr lang="en-US" altLang="ko-KR" sz="1800" b="1" dirty="0">
                  <a:solidFill>
                    <a:schemeClr val="bg1"/>
                  </a:solidFill>
                  <a:cs typeface="Arial" pitchFamily="34" charset="0"/>
                </a:rPr>
                <a:t>2018</a:t>
              </a:r>
              <a:endParaRPr lang="ko-KR" altLang="en-US" sz="1800" b="1" dirty="0">
                <a:solidFill>
                  <a:schemeClr val="bg1"/>
                </a:solidFill>
                <a:cs typeface="Arial" pitchFamily="34" charset="0"/>
              </a:endParaRPr>
            </a:p>
          </p:txBody>
        </p:sp>
      </p:grpSp>
      <p:grpSp>
        <p:nvGrpSpPr>
          <p:cNvPr id="27" name="Group 26"/>
          <p:cNvGrpSpPr/>
          <p:nvPr/>
        </p:nvGrpSpPr>
        <p:grpSpPr>
          <a:xfrm>
            <a:off x="7367514" y="1718093"/>
            <a:ext cx="1079430" cy="369332"/>
            <a:chOff x="604227" y="3010206"/>
            <a:chExt cx="1079430" cy="369332"/>
          </a:xfrm>
        </p:grpSpPr>
        <p:sp>
          <p:nvSpPr>
            <p:cNvPr id="28" name="Rounded Rectangle 27"/>
            <p:cNvSpPr/>
            <p:nvPr/>
          </p:nvSpPr>
          <p:spPr>
            <a:xfrm>
              <a:off x="604227" y="3014852"/>
              <a:ext cx="1079430" cy="360040"/>
            </a:xfrm>
            <a:prstGeom prst="roundRect">
              <a:avLst>
                <a:gd name="adj" fmla="val 5000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9" name="TextBox 28"/>
            <p:cNvSpPr txBox="1"/>
            <p:nvPr/>
          </p:nvSpPr>
          <p:spPr>
            <a:xfrm>
              <a:off x="795129" y="3010206"/>
              <a:ext cx="697627" cy="369332"/>
            </a:xfrm>
            <a:prstGeom prst="rect">
              <a:avLst/>
            </a:prstGeom>
            <a:noFill/>
          </p:spPr>
          <p:txBody>
            <a:bodyPr wrap="none" rtlCol="0" anchor="ctr">
              <a:spAutoFit/>
            </a:bodyPr>
            <a:lstStyle/>
            <a:p>
              <a:r>
                <a:rPr lang="en-US" altLang="ko-KR" sz="1800" b="1" dirty="0">
                  <a:solidFill>
                    <a:schemeClr val="accent1"/>
                  </a:solidFill>
                  <a:cs typeface="Arial" pitchFamily="34" charset="0"/>
                </a:rPr>
                <a:t>2019</a:t>
              </a:r>
              <a:endParaRPr lang="ko-KR" altLang="en-US" sz="1800" b="1" dirty="0">
                <a:solidFill>
                  <a:schemeClr val="accent1"/>
                </a:solidFill>
                <a:cs typeface="Arial" pitchFamily="34" charset="0"/>
              </a:endParaRPr>
            </a:p>
          </p:txBody>
        </p:sp>
      </p:grpSp>
      <p:sp>
        <p:nvSpPr>
          <p:cNvPr id="30" name="Oval 21"/>
          <p:cNvSpPr>
            <a:spLocks noChangeAspect="1"/>
          </p:cNvSpPr>
          <p:nvPr/>
        </p:nvSpPr>
        <p:spPr>
          <a:xfrm>
            <a:off x="7678157" y="2631632"/>
            <a:ext cx="458144" cy="461971"/>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1" name="Rectangle 9"/>
          <p:cNvSpPr/>
          <p:nvPr/>
        </p:nvSpPr>
        <p:spPr>
          <a:xfrm>
            <a:off x="6021769" y="2725806"/>
            <a:ext cx="292306" cy="27362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Donut 24"/>
          <p:cNvSpPr/>
          <p:nvPr/>
        </p:nvSpPr>
        <p:spPr>
          <a:xfrm>
            <a:off x="4394514" y="2689546"/>
            <a:ext cx="343349" cy="346144"/>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Rounded Rectangle 27"/>
          <p:cNvSpPr/>
          <p:nvPr/>
        </p:nvSpPr>
        <p:spPr>
          <a:xfrm>
            <a:off x="2819691" y="2722450"/>
            <a:ext cx="325230" cy="24982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4" name="Rounded Rectangle 7"/>
          <p:cNvSpPr/>
          <p:nvPr/>
        </p:nvSpPr>
        <p:spPr>
          <a:xfrm>
            <a:off x="1194770" y="2689546"/>
            <a:ext cx="348786" cy="3009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35" name="Group 34"/>
          <p:cNvGrpSpPr/>
          <p:nvPr/>
        </p:nvGrpSpPr>
        <p:grpSpPr>
          <a:xfrm>
            <a:off x="653129" y="3611958"/>
            <a:ext cx="1402807" cy="1048024"/>
            <a:chOff x="803640" y="3362835"/>
            <a:chExt cx="2059657" cy="1048024"/>
          </a:xfrm>
        </p:grpSpPr>
        <p:sp>
          <p:nvSpPr>
            <p:cNvPr id="36" name="TextBox 35"/>
            <p:cNvSpPr txBox="1"/>
            <p:nvPr/>
          </p:nvSpPr>
          <p:spPr>
            <a:xfrm>
              <a:off x="803640" y="3579862"/>
              <a:ext cx="2059657" cy="830997"/>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a:t>
              </a:r>
              <a:endParaRPr lang="ko-KR" altLang="en-US" sz="1200" dirty="0">
                <a:solidFill>
                  <a:schemeClr val="tx1">
                    <a:lumMod val="75000"/>
                    <a:lumOff val="25000"/>
                  </a:schemeClr>
                </a:solidFill>
                <a:cs typeface="Arial" pitchFamily="34" charset="0"/>
              </a:endParaRPr>
            </a:p>
          </p:txBody>
        </p:sp>
        <p:sp>
          <p:nvSpPr>
            <p:cNvPr id="37" name="TextBox 36"/>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38" name="Group 37"/>
          <p:cNvGrpSpPr/>
          <p:nvPr/>
        </p:nvGrpSpPr>
        <p:grpSpPr>
          <a:xfrm>
            <a:off x="2252715" y="3611958"/>
            <a:ext cx="1402807" cy="1048024"/>
            <a:chOff x="803640" y="3362835"/>
            <a:chExt cx="2059657" cy="1048024"/>
          </a:xfrm>
        </p:grpSpPr>
        <p:sp>
          <p:nvSpPr>
            <p:cNvPr id="39" name="TextBox 38"/>
            <p:cNvSpPr txBox="1"/>
            <p:nvPr/>
          </p:nvSpPr>
          <p:spPr>
            <a:xfrm>
              <a:off x="803640" y="3579862"/>
              <a:ext cx="2059657" cy="830997"/>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a:t>
              </a:r>
              <a:endParaRPr lang="ko-KR" altLang="en-US" sz="1200" dirty="0">
                <a:solidFill>
                  <a:schemeClr val="tx1">
                    <a:lumMod val="75000"/>
                    <a:lumOff val="25000"/>
                  </a:schemeClr>
                </a:solidFill>
                <a:cs typeface="Arial" pitchFamily="34" charset="0"/>
              </a:endParaRPr>
            </a:p>
          </p:txBody>
        </p:sp>
        <p:sp>
          <p:nvSpPr>
            <p:cNvPr id="40" name="TextBox 39"/>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41" name="Group 40"/>
          <p:cNvGrpSpPr/>
          <p:nvPr/>
        </p:nvGrpSpPr>
        <p:grpSpPr>
          <a:xfrm>
            <a:off x="3852301" y="3611958"/>
            <a:ext cx="1402807" cy="1048024"/>
            <a:chOff x="803640" y="3362835"/>
            <a:chExt cx="2059657" cy="1048024"/>
          </a:xfrm>
        </p:grpSpPr>
        <p:sp>
          <p:nvSpPr>
            <p:cNvPr id="42" name="TextBox 41"/>
            <p:cNvSpPr txBox="1"/>
            <p:nvPr/>
          </p:nvSpPr>
          <p:spPr>
            <a:xfrm>
              <a:off x="803640" y="3579862"/>
              <a:ext cx="2059657" cy="830997"/>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a:t>
              </a:r>
              <a:endParaRPr lang="ko-KR" altLang="en-US" sz="1200" dirty="0">
                <a:solidFill>
                  <a:schemeClr val="tx1">
                    <a:lumMod val="75000"/>
                    <a:lumOff val="25000"/>
                  </a:schemeClr>
                </a:solidFill>
                <a:cs typeface="Arial" pitchFamily="34" charset="0"/>
              </a:endParaRPr>
            </a:p>
          </p:txBody>
        </p:sp>
        <p:sp>
          <p:nvSpPr>
            <p:cNvPr id="43" name="TextBox 42"/>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44" name="Group 43"/>
          <p:cNvGrpSpPr/>
          <p:nvPr/>
        </p:nvGrpSpPr>
        <p:grpSpPr>
          <a:xfrm>
            <a:off x="5451888" y="3611958"/>
            <a:ext cx="1402807" cy="1048024"/>
            <a:chOff x="803640" y="3362835"/>
            <a:chExt cx="2059657" cy="1048024"/>
          </a:xfrm>
        </p:grpSpPr>
        <p:sp>
          <p:nvSpPr>
            <p:cNvPr id="45" name="TextBox 44"/>
            <p:cNvSpPr txBox="1"/>
            <p:nvPr/>
          </p:nvSpPr>
          <p:spPr>
            <a:xfrm>
              <a:off x="803640" y="3579862"/>
              <a:ext cx="2059657" cy="830997"/>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a:t>
              </a:r>
              <a:endParaRPr lang="ko-KR" altLang="en-US" sz="1200" dirty="0">
                <a:solidFill>
                  <a:schemeClr val="tx1">
                    <a:lumMod val="75000"/>
                    <a:lumOff val="25000"/>
                  </a:schemeClr>
                </a:solidFill>
                <a:cs typeface="Arial" pitchFamily="34" charset="0"/>
              </a:endParaRPr>
            </a:p>
          </p:txBody>
        </p:sp>
        <p:sp>
          <p:nvSpPr>
            <p:cNvPr id="46" name="TextBox 45"/>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47" name="Group 46"/>
          <p:cNvGrpSpPr/>
          <p:nvPr/>
        </p:nvGrpSpPr>
        <p:grpSpPr>
          <a:xfrm>
            <a:off x="7191195" y="3611958"/>
            <a:ext cx="1402807" cy="1048024"/>
            <a:chOff x="803640" y="3362835"/>
            <a:chExt cx="2059657" cy="1048024"/>
          </a:xfrm>
        </p:grpSpPr>
        <p:sp>
          <p:nvSpPr>
            <p:cNvPr id="48" name="TextBox 47"/>
            <p:cNvSpPr txBox="1"/>
            <p:nvPr/>
          </p:nvSpPr>
          <p:spPr>
            <a:xfrm>
              <a:off x="803640" y="3579862"/>
              <a:ext cx="2059657" cy="830997"/>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a:t>
              </a:r>
              <a:endParaRPr lang="ko-KR" altLang="en-US" sz="1200" dirty="0">
                <a:solidFill>
                  <a:schemeClr val="tx1">
                    <a:lumMod val="75000"/>
                    <a:lumOff val="25000"/>
                  </a:schemeClr>
                </a:solidFill>
                <a:cs typeface="Arial" pitchFamily="34" charset="0"/>
              </a:endParaRPr>
            </a:p>
          </p:txBody>
        </p:sp>
        <p:sp>
          <p:nvSpPr>
            <p:cNvPr id="49" name="TextBox 48"/>
            <p:cNvSpPr txBox="1"/>
            <p:nvPr/>
          </p:nvSpPr>
          <p:spPr>
            <a:xfrm>
              <a:off x="803640" y="3362835"/>
              <a:ext cx="2059657"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40902138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3"/>
          <p:cNvSpPr txBox="1">
            <a:spLocks/>
          </p:cNvSpPr>
          <p:nvPr/>
        </p:nvSpPr>
        <p:spPr>
          <a:xfrm>
            <a:off x="3491880" y="82653"/>
            <a:ext cx="3456384" cy="155107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1"/>
                </a:solidFill>
                <a:latin typeface="+mj-lt"/>
                <a:cs typeface="Arial" pitchFamily="34" charset="0"/>
              </a:rPr>
              <a:t>Simple </a:t>
            </a:r>
            <a:r>
              <a:rPr lang="en-US" altLang="ko-KR" b="1" dirty="0">
                <a:solidFill>
                  <a:schemeClr val="accent1"/>
                </a:solidFill>
                <a:latin typeface="+mj-lt"/>
                <a:cs typeface="Arial" pitchFamily="34" charset="0"/>
              </a:rPr>
              <a:t>Portfolio </a:t>
            </a:r>
            <a:r>
              <a:rPr lang="en-US" altLang="ko-KR" b="1" dirty="0">
                <a:solidFill>
                  <a:schemeClr val="tx1">
                    <a:lumMod val="75000"/>
                    <a:lumOff val="25000"/>
                  </a:schemeClr>
                </a:solidFill>
                <a:latin typeface="+mj-lt"/>
                <a:cs typeface="Arial" pitchFamily="34" charset="0"/>
              </a:rPr>
              <a:t>Presentation Designed</a:t>
            </a:r>
          </a:p>
        </p:txBody>
      </p:sp>
      <p:sp>
        <p:nvSpPr>
          <p:cNvPr id="5" name="TextBox 4">
            <a:extLst>
              <a:ext uri="{FF2B5EF4-FFF2-40B4-BE49-F238E27FC236}">
                <a16:creationId xmlns="" xmlns:a16="http://schemas.microsoft.com/office/drawing/2014/main" id="{C0195580-1A31-4462-8F77-7DDADC7122AD}"/>
              </a:ext>
            </a:extLst>
          </p:cNvPr>
          <p:cNvSpPr txBox="1"/>
          <p:nvPr/>
        </p:nvSpPr>
        <p:spPr>
          <a:xfrm>
            <a:off x="3347864" y="1779662"/>
            <a:ext cx="3384376" cy="1200329"/>
          </a:xfrm>
          <a:prstGeom prst="rect">
            <a:avLst/>
          </a:prstGeom>
          <a:noFill/>
        </p:spPr>
        <p:txBody>
          <a:bodyPr wrap="square" rtlCol="0" anchor="ctr">
            <a:spAutoFit/>
          </a:bodyPr>
          <a:lstStyle/>
          <a:p>
            <a:r>
              <a:rPr lang="en-US" altLang="ko-KR" sz="1200" dirty="0">
                <a:cs typeface="Arial" pitchFamily="34" charset="0"/>
              </a:rPr>
              <a:t>This PowerPoint Template has clean and neutral design that can be adapted to any content and meets various market segments. With this many slides you are able to make a complete PowerPoint Presentation that best suit your needs. </a:t>
            </a:r>
          </a:p>
        </p:txBody>
      </p:sp>
    </p:spTree>
    <p:extLst>
      <p:ext uri="{BB962C8B-B14F-4D97-AF65-F5344CB8AC3E}">
        <p14:creationId xmlns:p14="http://schemas.microsoft.com/office/powerpoint/2010/main" val="7750183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28" name="Teardrop 27"/>
          <p:cNvSpPr/>
          <p:nvPr/>
        </p:nvSpPr>
        <p:spPr>
          <a:xfrm rot="2700000">
            <a:off x="6585079" y="1547344"/>
            <a:ext cx="1692000" cy="1692000"/>
          </a:xfrm>
          <a:prstGeom prst="teardrop">
            <a:avLst/>
          </a:prstGeom>
          <a:solidFill>
            <a:schemeClr val="accent1">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28"/>
          <p:cNvSpPr/>
          <p:nvPr/>
        </p:nvSpPr>
        <p:spPr>
          <a:xfrm>
            <a:off x="6670852" y="1630227"/>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0" name="Teardrop 29"/>
          <p:cNvSpPr/>
          <p:nvPr/>
        </p:nvSpPr>
        <p:spPr>
          <a:xfrm rot="2700000">
            <a:off x="4679026" y="1547344"/>
            <a:ext cx="1692000" cy="1692000"/>
          </a:xfrm>
          <a:prstGeom prst="teardrop">
            <a:avLst/>
          </a:prstGeom>
          <a:solidFill>
            <a:schemeClr val="accent2">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30"/>
          <p:cNvSpPr/>
          <p:nvPr/>
        </p:nvSpPr>
        <p:spPr>
          <a:xfrm>
            <a:off x="4764799" y="1630227"/>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2" name="Teardrop 31"/>
          <p:cNvSpPr/>
          <p:nvPr/>
        </p:nvSpPr>
        <p:spPr>
          <a:xfrm rot="2700000">
            <a:off x="2772973" y="1547344"/>
            <a:ext cx="1692000" cy="1692000"/>
          </a:xfrm>
          <a:prstGeom prst="teardrop">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32"/>
          <p:cNvSpPr/>
          <p:nvPr/>
        </p:nvSpPr>
        <p:spPr>
          <a:xfrm>
            <a:off x="2858746" y="1630227"/>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4" name="Teardrop 33"/>
          <p:cNvSpPr/>
          <p:nvPr/>
        </p:nvSpPr>
        <p:spPr>
          <a:xfrm rot="2700000">
            <a:off x="866920" y="1547344"/>
            <a:ext cx="1692000" cy="1692000"/>
          </a:xfrm>
          <a:prstGeom prst="teardrop">
            <a:avLst/>
          </a:prstGeom>
          <a:solidFill>
            <a:schemeClr val="accent4">
              <a:lumMod val="60000"/>
              <a:lumOff val="4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34"/>
          <p:cNvSpPr/>
          <p:nvPr/>
        </p:nvSpPr>
        <p:spPr>
          <a:xfrm>
            <a:off x="952693" y="1630227"/>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6" name="TextBox 35"/>
          <p:cNvSpPr txBox="1"/>
          <p:nvPr/>
        </p:nvSpPr>
        <p:spPr>
          <a:xfrm>
            <a:off x="1055323" y="2571750"/>
            <a:ext cx="1315194"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Text Here</a:t>
            </a:r>
            <a:endParaRPr lang="ko-KR" altLang="en-US" sz="1400" b="1" dirty="0">
              <a:solidFill>
                <a:schemeClr val="tx1">
                  <a:lumMod val="75000"/>
                  <a:lumOff val="25000"/>
                </a:schemeClr>
              </a:solidFill>
              <a:cs typeface="Arial" pitchFamily="34" charset="0"/>
            </a:endParaRPr>
          </a:p>
        </p:txBody>
      </p:sp>
      <p:sp>
        <p:nvSpPr>
          <p:cNvPr id="37" name="TextBox 36"/>
          <p:cNvSpPr txBox="1"/>
          <p:nvPr/>
        </p:nvSpPr>
        <p:spPr>
          <a:xfrm>
            <a:off x="2961376" y="2571750"/>
            <a:ext cx="1315194"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Text Here</a:t>
            </a:r>
            <a:endParaRPr lang="ko-KR" altLang="en-US" sz="1400" b="1" dirty="0">
              <a:solidFill>
                <a:schemeClr val="tx1">
                  <a:lumMod val="75000"/>
                  <a:lumOff val="25000"/>
                </a:schemeClr>
              </a:solidFill>
              <a:cs typeface="Arial" pitchFamily="34" charset="0"/>
            </a:endParaRPr>
          </a:p>
        </p:txBody>
      </p:sp>
      <p:sp>
        <p:nvSpPr>
          <p:cNvPr id="38" name="TextBox 37"/>
          <p:cNvSpPr txBox="1"/>
          <p:nvPr/>
        </p:nvSpPr>
        <p:spPr>
          <a:xfrm>
            <a:off x="4867429" y="2571750"/>
            <a:ext cx="1315194"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Text Here</a:t>
            </a:r>
            <a:endParaRPr lang="ko-KR" altLang="en-US" sz="1400" b="1" dirty="0">
              <a:solidFill>
                <a:schemeClr val="tx1">
                  <a:lumMod val="75000"/>
                  <a:lumOff val="25000"/>
                </a:schemeClr>
              </a:solidFill>
              <a:cs typeface="Arial" pitchFamily="34" charset="0"/>
            </a:endParaRPr>
          </a:p>
        </p:txBody>
      </p:sp>
      <p:sp>
        <p:nvSpPr>
          <p:cNvPr id="39" name="TextBox 38"/>
          <p:cNvSpPr txBox="1"/>
          <p:nvPr/>
        </p:nvSpPr>
        <p:spPr>
          <a:xfrm>
            <a:off x="6773482" y="2571750"/>
            <a:ext cx="1315194"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Text Here</a:t>
            </a:r>
            <a:endParaRPr lang="ko-KR" altLang="en-US" sz="1400" b="1" dirty="0">
              <a:solidFill>
                <a:schemeClr val="tx1">
                  <a:lumMod val="75000"/>
                  <a:lumOff val="25000"/>
                </a:schemeClr>
              </a:solidFill>
              <a:cs typeface="Arial" pitchFamily="34" charset="0"/>
            </a:endParaRPr>
          </a:p>
        </p:txBody>
      </p:sp>
      <p:grpSp>
        <p:nvGrpSpPr>
          <p:cNvPr id="40" name="Group 39"/>
          <p:cNvGrpSpPr/>
          <p:nvPr/>
        </p:nvGrpSpPr>
        <p:grpSpPr>
          <a:xfrm>
            <a:off x="848824" y="3493224"/>
            <a:ext cx="1728192" cy="1152128"/>
            <a:chOff x="848824" y="3219822"/>
            <a:chExt cx="1728192" cy="1152128"/>
          </a:xfrm>
        </p:grpSpPr>
        <p:sp>
          <p:nvSpPr>
            <p:cNvPr id="41" name="TextBox 40"/>
            <p:cNvSpPr txBox="1"/>
            <p:nvPr/>
          </p:nvSpPr>
          <p:spPr>
            <a:xfrm>
              <a:off x="848824" y="3219822"/>
              <a:ext cx="1728192"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Your Text Here</a:t>
              </a:r>
              <a:endParaRPr lang="ko-KR" altLang="en-US" sz="1400" b="1" dirty="0">
                <a:solidFill>
                  <a:schemeClr val="tx1">
                    <a:lumMod val="75000"/>
                    <a:lumOff val="25000"/>
                  </a:schemeClr>
                </a:solidFill>
                <a:cs typeface="Calibri" pitchFamily="34" charset="0"/>
              </a:endParaRPr>
            </a:p>
          </p:txBody>
        </p:sp>
        <p:sp>
          <p:nvSpPr>
            <p:cNvPr id="42" name="TextBox 41"/>
            <p:cNvSpPr txBox="1"/>
            <p:nvPr/>
          </p:nvSpPr>
          <p:spPr>
            <a:xfrm>
              <a:off x="848824" y="3540953"/>
              <a:ext cx="1728192" cy="830997"/>
            </a:xfrm>
            <a:prstGeom prst="rect">
              <a:avLst/>
            </a:prstGeom>
            <a:noFill/>
          </p:spPr>
          <p:txBody>
            <a:bodyPr wrap="square" rtlCol="0" anchor="ctr">
              <a:spAutoFit/>
            </a:bodyPr>
            <a:lstStyle/>
            <a:p>
              <a:pPr algn="ctr"/>
              <a:r>
                <a:rPr lang="en-US" altLang="ko-KR" sz="1200" dirty="0">
                  <a:solidFill>
                    <a:schemeClr val="tx1">
                      <a:lumMod val="75000"/>
                      <a:lumOff val="25000"/>
                    </a:schemeClr>
                  </a:solidFill>
                </a:rPr>
                <a:t>Get a modern PowerPoint  Presentation that is beautifully designed.</a:t>
              </a:r>
            </a:p>
          </p:txBody>
        </p:sp>
      </p:grpSp>
      <p:grpSp>
        <p:nvGrpSpPr>
          <p:cNvPr id="43" name="Group 42"/>
          <p:cNvGrpSpPr/>
          <p:nvPr/>
        </p:nvGrpSpPr>
        <p:grpSpPr>
          <a:xfrm>
            <a:off x="2754877" y="3493224"/>
            <a:ext cx="1728192" cy="1152128"/>
            <a:chOff x="2754877" y="3219822"/>
            <a:chExt cx="1728192" cy="1152128"/>
          </a:xfrm>
        </p:grpSpPr>
        <p:sp>
          <p:nvSpPr>
            <p:cNvPr id="44" name="TextBox 43"/>
            <p:cNvSpPr txBox="1"/>
            <p:nvPr/>
          </p:nvSpPr>
          <p:spPr>
            <a:xfrm>
              <a:off x="2754877" y="3219822"/>
              <a:ext cx="1728192"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Your Text Here</a:t>
              </a:r>
              <a:endParaRPr lang="ko-KR" altLang="en-US" sz="1400" b="1" dirty="0">
                <a:solidFill>
                  <a:schemeClr val="tx1">
                    <a:lumMod val="75000"/>
                    <a:lumOff val="25000"/>
                  </a:schemeClr>
                </a:solidFill>
                <a:cs typeface="Calibri" pitchFamily="34" charset="0"/>
              </a:endParaRPr>
            </a:p>
          </p:txBody>
        </p:sp>
        <p:sp>
          <p:nvSpPr>
            <p:cNvPr id="45" name="TextBox 44"/>
            <p:cNvSpPr txBox="1"/>
            <p:nvPr/>
          </p:nvSpPr>
          <p:spPr>
            <a:xfrm>
              <a:off x="2754877" y="3540953"/>
              <a:ext cx="1728192" cy="830997"/>
            </a:xfrm>
            <a:prstGeom prst="rect">
              <a:avLst/>
            </a:prstGeom>
            <a:noFill/>
          </p:spPr>
          <p:txBody>
            <a:bodyPr wrap="square" rtlCol="0" anchor="ctr">
              <a:spAutoFit/>
            </a:bodyPr>
            <a:lstStyle/>
            <a:p>
              <a:pPr algn="ctr"/>
              <a:r>
                <a:rPr lang="en-US" altLang="ko-KR" sz="1200" dirty="0">
                  <a:solidFill>
                    <a:schemeClr val="tx1">
                      <a:lumMod val="75000"/>
                      <a:lumOff val="25000"/>
                    </a:schemeClr>
                  </a:solidFill>
                </a:rPr>
                <a:t>Get a modern PowerPoint  Presentation that is beautifully designed.</a:t>
              </a:r>
            </a:p>
          </p:txBody>
        </p:sp>
      </p:grpSp>
      <p:grpSp>
        <p:nvGrpSpPr>
          <p:cNvPr id="46" name="Group 45"/>
          <p:cNvGrpSpPr/>
          <p:nvPr/>
        </p:nvGrpSpPr>
        <p:grpSpPr>
          <a:xfrm>
            <a:off x="4660930" y="3493224"/>
            <a:ext cx="1728192" cy="1152128"/>
            <a:chOff x="4660930" y="3219822"/>
            <a:chExt cx="1728192" cy="1152128"/>
          </a:xfrm>
        </p:grpSpPr>
        <p:sp>
          <p:nvSpPr>
            <p:cNvPr id="47" name="TextBox 46"/>
            <p:cNvSpPr txBox="1"/>
            <p:nvPr/>
          </p:nvSpPr>
          <p:spPr>
            <a:xfrm>
              <a:off x="4660930" y="3219822"/>
              <a:ext cx="1728192"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Your Text Here</a:t>
              </a:r>
              <a:endParaRPr lang="ko-KR" altLang="en-US" sz="1400" b="1" dirty="0">
                <a:solidFill>
                  <a:schemeClr val="tx1">
                    <a:lumMod val="75000"/>
                    <a:lumOff val="25000"/>
                  </a:schemeClr>
                </a:solidFill>
                <a:cs typeface="Calibri" pitchFamily="34" charset="0"/>
              </a:endParaRPr>
            </a:p>
          </p:txBody>
        </p:sp>
        <p:sp>
          <p:nvSpPr>
            <p:cNvPr id="48" name="TextBox 47"/>
            <p:cNvSpPr txBox="1"/>
            <p:nvPr/>
          </p:nvSpPr>
          <p:spPr>
            <a:xfrm>
              <a:off x="4660930" y="3540953"/>
              <a:ext cx="1728192" cy="830997"/>
            </a:xfrm>
            <a:prstGeom prst="rect">
              <a:avLst/>
            </a:prstGeom>
            <a:noFill/>
          </p:spPr>
          <p:txBody>
            <a:bodyPr wrap="square" rtlCol="0" anchor="ctr">
              <a:spAutoFit/>
            </a:bodyPr>
            <a:lstStyle/>
            <a:p>
              <a:pPr algn="ctr"/>
              <a:r>
                <a:rPr lang="en-US" altLang="ko-KR" sz="1200" dirty="0">
                  <a:solidFill>
                    <a:schemeClr val="tx1">
                      <a:lumMod val="75000"/>
                      <a:lumOff val="25000"/>
                    </a:schemeClr>
                  </a:solidFill>
                </a:rPr>
                <a:t>Get a modern PowerPoint  Presentation that is beautifully designed.</a:t>
              </a:r>
            </a:p>
          </p:txBody>
        </p:sp>
      </p:grpSp>
      <p:grpSp>
        <p:nvGrpSpPr>
          <p:cNvPr id="49" name="Group 48"/>
          <p:cNvGrpSpPr/>
          <p:nvPr/>
        </p:nvGrpSpPr>
        <p:grpSpPr>
          <a:xfrm>
            <a:off x="6566983" y="3493224"/>
            <a:ext cx="1728192" cy="1152128"/>
            <a:chOff x="6566983" y="3219822"/>
            <a:chExt cx="1728192" cy="1152128"/>
          </a:xfrm>
        </p:grpSpPr>
        <p:sp>
          <p:nvSpPr>
            <p:cNvPr id="50" name="TextBox 49"/>
            <p:cNvSpPr txBox="1"/>
            <p:nvPr/>
          </p:nvSpPr>
          <p:spPr>
            <a:xfrm>
              <a:off x="6566983" y="3219822"/>
              <a:ext cx="1728192"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Calibri" pitchFamily="34" charset="0"/>
                </a:rPr>
                <a:t>Your Text Here</a:t>
              </a:r>
              <a:endParaRPr lang="ko-KR" altLang="en-US" sz="1400" b="1" dirty="0">
                <a:solidFill>
                  <a:schemeClr val="tx1">
                    <a:lumMod val="75000"/>
                    <a:lumOff val="25000"/>
                  </a:schemeClr>
                </a:solidFill>
                <a:cs typeface="Calibri" pitchFamily="34" charset="0"/>
              </a:endParaRPr>
            </a:p>
          </p:txBody>
        </p:sp>
        <p:sp>
          <p:nvSpPr>
            <p:cNvPr id="51" name="TextBox 50"/>
            <p:cNvSpPr txBox="1"/>
            <p:nvPr/>
          </p:nvSpPr>
          <p:spPr>
            <a:xfrm>
              <a:off x="6566983" y="3540953"/>
              <a:ext cx="1728192" cy="830997"/>
            </a:xfrm>
            <a:prstGeom prst="rect">
              <a:avLst/>
            </a:prstGeom>
            <a:noFill/>
          </p:spPr>
          <p:txBody>
            <a:bodyPr wrap="square" rtlCol="0" anchor="ctr">
              <a:spAutoFit/>
            </a:bodyPr>
            <a:lstStyle/>
            <a:p>
              <a:pPr algn="ctr"/>
              <a:r>
                <a:rPr lang="en-US" altLang="ko-KR" sz="1200" dirty="0">
                  <a:solidFill>
                    <a:schemeClr val="tx1">
                      <a:lumMod val="75000"/>
                      <a:lumOff val="25000"/>
                    </a:schemeClr>
                  </a:solidFill>
                </a:rPr>
                <a:t>Get a modern PowerPoint  Presentation that is beautifully designed.</a:t>
              </a:r>
            </a:p>
          </p:txBody>
        </p:sp>
      </p:grpSp>
      <p:sp>
        <p:nvSpPr>
          <p:cNvPr id="52" name="Rectangle 9"/>
          <p:cNvSpPr/>
          <p:nvPr/>
        </p:nvSpPr>
        <p:spPr>
          <a:xfrm>
            <a:off x="3435339" y="2143211"/>
            <a:ext cx="367269" cy="34379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Rectangle 23"/>
          <p:cNvSpPr/>
          <p:nvPr/>
        </p:nvSpPr>
        <p:spPr>
          <a:xfrm>
            <a:off x="7213211" y="2169217"/>
            <a:ext cx="435738" cy="256312"/>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Rectangle 30"/>
          <p:cNvSpPr/>
          <p:nvPr/>
        </p:nvSpPr>
        <p:spPr>
          <a:xfrm>
            <a:off x="1548393" y="2106579"/>
            <a:ext cx="329053" cy="32809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5" name="Oval 7"/>
          <p:cNvSpPr/>
          <p:nvPr/>
        </p:nvSpPr>
        <p:spPr>
          <a:xfrm>
            <a:off x="5329905" y="2105659"/>
            <a:ext cx="390242" cy="39024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41899456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27784" y="339502"/>
            <a:ext cx="3550337" cy="108012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b="1" dirty="0">
                <a:solidFill>
                  <a:schemeClr val="tx1">
                    <a:lumMod val="75000"/>
                    <a:lumOff val="25000"/>
                  </a:schemeClr>
                </a:solidFill>
                <a:latin typeface="+mj-lt"/>
                <a:cs typeface="Arial" pitchFamily="34" charset="0"/>
              </a:rPr>
              <a:t>Simple </a:t>
            </a:r>
            <a:r>
              <a:rPr lang="en-US" altLang="ko-KR" b="1" dirty="0">
                <a:solidFill>
                  <a:schemeClr val="accent1"/>
                </a:solidFill>
                <a:latin typeface="+mj-lt"/>
                <a:cs typeface="Arial" pitchFamily="34" charset="0"/>
              </a:rPr>
              <a:t>Portfolio</a:t>
            </a:r>
            <a:r>
              <a:rPr lang="en-US" altLang="ko-KR" b="1" dirty="0">
                <a:solidFill>
                  <a:srgbClr val="85D8DE"/>
                </a:solidFill>
                <a:latin typeface="+mj-lt"/>
                <a:cs typeface="Arial" pitchFamily="34" charset="0"/>
              </a:rPr>
              <a:t> </a:t>
            </a:r>
            <a:r>
              <a:rPr lang="en-US" altLang="ko-KR" b="1" dirty="0">
                <a:solidFill>
                  <a:schemeClr val="tx1">
                    <a:lumMod val="75000"/>
                    <a:lumOff val="25000"/>
                  </a:schemeClr>
                </a:solidFill>
                <a:latin typeface="+mj-lt"/>
                <a:cs typeface="Arial" pitchFamily="34" charset="0"/>
              </a:rPr>
              <a:t>Designed  </a:t>
            </a:r>
            <a:endParaRPr lang="ko-KR" altLang="en-US" b="1" dirty="0">
              <a:solidFill>
                <a:schemeClr val="tx1">
                  <a:lumMod val="75000"/>
                  <a:lumOff val="25000"/>
                </a:schemeClr>
              </a:solidFill>
              <a:latin typeface="+mj-lt"/>
              <a:cs typeface="Arial" pitchFamily="34" charset="0"/>
            </a:endParaRPr>
          </a:p>
        </p:txBody>
      </p:sp>
      <p:sp>
        <p:nvSpPr>
          <p:cNvPr id="12" name="TextBox 11"/>
          <p:cNvSpPr txBox="1"/>
          <p:nvPr/>
        </p:nvSpPr>
        <p:spPr>
          <a:xfrm>
            <a:off x="2627784" y="1434851"/>
            <a:ext cx="6048672" cy="646331"/>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Easy to change colors, photos and Text.</a:t>
            </a:r>
          </a:p>
        </p:txBody>
      </p:sp>
      <p:sp>
        <p:nvSpPr>
          <p:cNvPr id="3" name="그림 개체 틀 2">
            <a:extLst>
              <a:ext uri="{FF2B5EF4-FFF2-40B4-BE49-F238E27FC236}">
                <a16:creationId xmlns="" xmlns:a16="http://schemas.microsoft.com/office/drawing/2014/main" id="{5D7C1300-3D0C-499B-85EF-92CCD303A976}"/>
              </a:ext>
            </a:extLst>
          </p:cNvPr>
          <p:cNvSpPr>
            <a:spLocks noGrp="1"/>
          </p:cNvSpPr>
          <p:nvPr>
            <p:ph type="pic" idx="15"/>
          </p:nvPr>
        </p:nvSpPr>
        <p:spPr/>
      </p:sp>
      <p:sp>
        <p:nvSpPr>
          <p:cNvPr id="5" name="그림 개체 틀 4">
            <a:extLst>
              <a:ext uri="{FF2B5EF4-FFF2-40B4-BE49-F238E27FC236}">
                <a16:creationId xmlns="" xmlns:a16="http://schemas.microsoft.com/office/drawing/2014/main" id="{9EF6167B-2509-4C4A-B0EA-99E9057EE6DB}"/>
              </a:ext>
            </a:extLst>
          </p:cNvPr>
          <p:cNvSpPr>
            <a:spLocks noGrp="1"/>
          </p:cNvSpPr>
          <p:nvPr>
            <p:ph type="pic" idx="14"/>
          </p:nvPr>
        </p:nvSpPr>
        <p:spPr/>
      </p:sp>
      <p:sp>
        <p:nvSpPr>
          <p:cNvPr id="7" name="그림 개체 틀 6">
            <a:extLst>
              <a:ext uri="{FF2B5EF4-FFF2-40B4-BE49-F238E27FC236}">
                <a16:creationId xmlns="" xmlns:a16="http://schemas.microsoft.com/office/drawing/2014/main" id="{8B1EF5C8-A7A3-4445-A948-4DDF38BDAD6D}"/>
              </a:ext>
            </a:extLst>
          </p:cNvPr>
          <p:cNvSpPr>
            <a:spLocks noGrp="1"/>
          </p:cNvSpPr>
          <p:nvPr>
            <p:ph type="pic" idx="13"/>
          </p:nvPr>
        </p:nvSpPr>
        <p:spPr/>
      </p:sp>
      <p:sp>
        <p:nvSpPr>
          <p:cNvPr id="9" name="그림 개체 틀 8">
            <a:extLst>
              <a:ext uri="{FF2B5EF4-FFF2-40B4-BE49-F238E27FC236}">
                <a16:creationId xmlns="" xmlns:a16="http://schemas.microsoft.com/office/drawing/2014/main" id="{0026618B-6517-468A-A7DE-8E807DDAF5F4}"/>
              </a:ext>
            </a:extLst>
          </p:cNvPr>
          <p:cNvSpPr>
            <a:spLocks noGrp="1"/>
          </p:cNvSpPr>
          <p:nvPr>
            <p:ph type="pic" idx="12"/>
          </p:nvPr>
        </p:nvSpPr>
        <p:spPr/>
      </p:sp>
    </p:spTree>
    <p:extLst>
      <p:ext uri="{BB962C8B-B14F-4D97-AF65-F5344CB8AC3E}">
        <p14:creationId xmlns:p14="http://schemas.microsoft.com/office/powerpoint/2010/main" val="182348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Table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aphicFrame>
        <p:nvGraphicFramePr>
          <p:cNvPr id="4" name="Table 3"/>
          <p:cNvGraphicFramePr>
            <a:graphicFrameLocks noGrp="1"/>
          </p:cNvGraphicFramePr>
          <p:nvPr>
            <p:extLst>
              <p:ext uri="{D42A27DB-BD31-4B8C-83A1-F6EECF244321}">
                <p14:modId xmlns:p14="http://schemas.microsoft.com/office/powerpoint/2010/main" val="965394478"/>
              </p:ext>
            </p:extLst>
          </p:nvPr>
        </p:nvGraphicFramePr>
        <p:xfrm>
          <a:off x="964276" y="1349144"/>
          <a:ext cx="7200809" cy="3238830"/>
        </p:xfrm>
        <a:graphic>
          <a:graphicData uri="http://schemas.openxmlformats.org/drawingml/2006/table">
            <a:tbl>
              <a:tblPr firstRow="1" bandRow="1">
                <a:tableStyleId>{5C22544A-7EE6-4342-B048-85BDC9FD1C3A}</a:tableStyleId>
              </a:tblPr>
              <a:tblGrid>
                <a:gridCol w="1028687">
                  <a:extLst>
                    <a:ext uri="{9D8B030D-6E8A-4147-A177-3AD203B41FA5}">
                      <a16:colId xmlns="" xmlns:a16="http://schemas.microsoft.com/office/drawing/2014/main" val="20000"/>
                    </a:ext>
                  </a:extLst>
                </a:gridCol>
                <a:gridCol w="1028687">
                  <a:extLst>
                    <a:ext uri="{9D8B030D-6E8A-4147-A177-3AD203B41FA5}">
                      <a16:colId xmlns="" xmlns:a16="http://schemas.microsoft.com/office/drawing/2014/main" val="20001"/>
                    </a:ext>
                  </a:extLst>
                </a:gridCol>
                <a:gridCol w="1028687">
                  <a:extLst>
                    <a:ext uri="{9D8B030D-6E8A-4147-A177-3AD203B41FA5}">
                      <a16:colId xmlns="" xmlns:a16="http://schemas.microsoft.com/office/drawing/2014/main" val="20002"/>
                    </a:ext>
                  </a:extLst>
                </a:gridCol>
                <a:gridCol w="1028687">
                  <a:extLst>
                    <a:ext uri="{9D8B030D-6E8A-4147-A177-3AD203B41FA5}">
                      <a16:colId xmlns="" xmlns:a16="http://schemas.microsoft.com/office/drawing/2014/main" val="20003"/>
                    </a:ext>
                  </a:extLst>
                </a:gridCol>
                <a:gridCol w="1028687">
                  <a:extLst>
                    <a:ext uri="{9D8B030D-6E8A-4147-A177-3AD203B41FA5}">
                      <a16:colId xmlns="" xmlns:a16="http://schemas.microsoft.com/office/drawing/2014/main" val="20004"/>
                    </a:ext>
                  </a:extLst>
                </a:gridCol>
                <a:gridCol w="1028687">
                  <a:extLst>
                    <a:ext uri="{9D8B030D-6E8A-4147-A177-3AD203B41FA5}">
                      <a16:colId xmlns="" xmlns:a16="http://schemas.microsoft.com/office/drawing/2014/main" val="20005"/>
                    </a:ext>
                  </a:extLst>
                </a:gridCol>
                <a:gridCol w="1028687">
                  <a:extLst>
                    <a:ext uri="{9D8B030D-6E8A-4147-A177-3AD203B41FA5}">
                      <a16:colId xmlns="" xmlns:a16="http://schemas.microsoft.com/office/drawing/2014/main" val="20006"/>
                    </a:ext>
                  </a:extLst>
                </a:gridCol>
              </a:tblGrid>
              <a:tr h="4198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solidFill>
                          <a:latin typeface="+mn-lt"/>
                          <a:cs typeface="Arial" pitchFamily="34" charset="0"/>
                        </a:rPr>
                        <a:t>Content</a:t>
                      </a:r>
                      <a:endParaRPr lang="ko-KR" altLang="en-US" sz="1200" dirty="0">
                        <a:solidFill>
                          <a:schemeClr val="bg1"/>
                        </a:solidFill>
                        <a:latin typeface="+mn-lt"/>
                        <a:cs typeface="Arial" pitchFamily="34" charset="0"/>
                      </a:endParaRPr>
                    </a:p>
                  </a:txBody>
                  <a:tcPr anchor="ctr">
                    <a:lnL w="19050" cap="flat" cmpd="sng" algn="ctr">
                      <a:solidFill>
                        <a:schemeClr val="accent1"/>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solidFill>
                          <a:latin typeface="+mn-lt"/>
                          <a:cs typeface="Arial" pitchFamily="34" charset="0"/>
                        </a:rPr>
                        <a:t>Content</a:t>
                      </a:r>
                      <a:endParaRPr lang="ko-KR" altLang="en-US" sz="1200" dirty="0">
                        <a:solidFill>
                          <a:schemeClr val="bg1"/>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2">
                          <a:lumMod val="75000"/>
                        </a:schemeClr>
                      </a:solidFill>
                      <a:prstDash val="solid"/>
                      <a:round/>
                      <a:headEnd type="none" w="med" len="med"/>
                      <a:tailEnd type="none" w="med" len="med"/>
                    </a:lnT>
                    <a:lnB w="1905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solidFill>
                          <a:latin typeface="+mn-lt"/>
                          <a:cs typeface="Arial" pitchFamily="34" charset="0"/>
                        </a:rPr>
                        <a:t>Content</a:t>
                      </a:r>
                      <a:endParaRPr lang="ko-KR" altLang="en-US" sz="1200" dirty="0">
                        <a:solidFill>
                          <a:schemeClr val="bg1"/>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solidFill>
                          <a:latin typeface="+mn-lt"/>
                          <a:cs typeface="Arial" pitchFamily="34" charset="0"/>
                        </a:rPr>
                        <a:t>Content</a:t>
                      </a:r>
                      <a:endParaRPr lang="ko-KR" altLang="en-US" sz="1200" dirty="0">
                        <a:solidFill>
                          <a:schemeClr val="bg1"/>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2">
                          <a:lumMod val="75000"/>
                        </a:schemeClr>
                      </a:solidFill>
                      <a:prstDash val="solid"/>
                      <a:round/>
                      <a:headEnd type="none" w="med" len="med"/>
                      <a:tailEnd type="none" w="med" len="med"/>
                    </a:lnT>
                    <a:lnB w="1905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solidFill>
                          <a:latin typeface="+mn-lt"/>
                          <a:cs typeface="Arial" pitchFamily="34" charset="0"/>
                        </a:rPr>
                        <a:t>Content</a:t>
                      </a:r>
                      <a:endParaRPr lang="ko-KR" altLang="en-US" sz="1200" dirty="0">
                        <a:solidFill>
                          <a:schemeClr val="bg1"/>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solidFill>
                          <a:latin typeface="+mn-lt"/>
                          <a:cs typeface="Arial" pitchFamily="34" charset="0"/>
                        </a:rPr>
                        <a:t>Content</a:t>
                      </a:r>
                      <a:endParaRPr lang="ko-KR" altLang="en-US" sz="1200" dirty="0">
                        <a:solidFill>
                          <a:schemeClr val="bg1"/>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2">
                          <a:lumMod val="75000"/>
                        </a:schemeClr>
                      </a:solidFill>
                      <a:prstDash val="solid"/>
                      <a:round/>
                      <a:headEnd type="none" w="med" len="med"/>
                      <a:tailEnd type="none" w="med" len="med"/>
                    </a:lnT>
                    <a:lnB w="1905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solidFill>
                          <a:latin typeface="+mn-lt"/>
                          <a:cs typeface="Arial" pitchFamily="34" charset="0"/>
                        </a:rPr>
                        <a:t>Content</a:t>
                      </a:r>
                      <a:endParaRPr lang="ko-KR" altLang="en-US" sz="1200" dirty="0">
                        <a:solidFill>
                          <a:schemeClr val="bg1"/>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 xmlns:a16="http://schemas.microsoft.com/office/drawing/2014/main" val="10000"/>
                  </a:ext>
                </a:extLst>
              </a:tr>
              <a:tr h="4198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Contents</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1"/>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Contents</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2">
                          <a:lumMod val="75000"/>
                        </a:schemeClr>
                      </a:solidFill>
                      <a:prstDash val="solid"/>
                      <a:round/>
                      <a:headEnd type="none" w="med" len="med"/>
                      <a:tailEnd type="none" w="med" len="med"/>
                    </a:lnT>
                    <a:lnB w="1905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Contents</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Contents</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2">
                          <a:lumMod val="75000"/>
                        </a:schemeClr>
                      </a:solidFill>
                      <a:prstDash val="solid"/>
                      <a:round/>
                      <a:headEnd type="none" w="med" len="med"/>
                      <a:tailEnd type="none" w="med" len="med"/>
                    </a:lnT>
                    <a:lnB w="1905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Contents</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Contents</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2">
                          <a:lumMod val="75000"/>
                        </a:schemeClr>
                      </a:solidFill>
                      <a:prstDash val="solid"/>
                      <a:round/>
                      <a:headEnd type="none" w="med" len="med"/>
                      <a:tailEnd type="none" w="med" len="med"/>
                    </a:lnT>
                    <a:lnB w="1905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Contents</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4198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1"/>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2">
                          <a:lumMod val="75000"/>
                        </a:schemeClr>
                      </a:solidFill>
                      <a:prstDash val="solid"/>
                      <a:round/>
                      <a:headEnd type="none" w="med" len="med"/>
                      <a:tailEnd type="none" w="med" len="med"/>
                    </a:lnT>
                    <a:lnB w="1905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2">
                          <a:lumMod val="75000"/>
                        </a:schemeClr>
                      </a:solidFill>
                      <a:prstDash val="solid"/>
                      <a:round/>
                      <a:headEnd type="none" w="med" len="med"/>
                      <a:tailEnd type="none" w="med" len="med"/>
                    </a:lnT>
                    <a:lnB w="1905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2">
                          <a:lumMod val="75000"/>
                        </a:schemeClr>
                      </a:solidFill>
                      <a:prstDash val="solid"/>
                      <a:round/>
                      <a:headEnd type="none" w="med" len="med"/>
                      <a:tailEnd type="none" w="med" len="med"/>
                    </a:lnT>
                    <a:lnB w="1905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4198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1"/>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2">
                          <a:lumMod val="75000"/>
                        </a:schemeClr>
                      </a:solidFill>
                      <a:prstDash val="solid"/>
                      <a:round/>
                      <a:headEnd type="none" w="med" len="med"/>
                      <a:tailEnd type="none" w="med" len="med"/>
                    </a:lnT>
                    <a:lnB w="1905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2">
                          <a:lumMod val="75000"/>
                        </a:schemeClr>
                      </a:solidFill>
                      <a:prstDash val="solid"/>
                      <a:round/>
                      <a:headEnd type="none" w="med" len="med"/>
                      <a:tailEnd type="none" w="med" len="med"/>
                    </a:lnT>
                    <a:lnB w="1905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2">
                          <a:lumMod val="75000"/>
                        </a:schemeClr>
                      </a:solidFill>
                      <a:prstDash val="solid"/>
                      <a:round/>
                      <a:headEnd type="none" w="med" len="med"/>
                      <a:tailEnd type="none" w="med" len="med"/>
                    </a:lnT>
                    <a:lnB w="1905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4198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Contents</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1"/>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Contents</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2">
                          <a:lumMod val="75000"/>
                        </a:schemeClr>
                      </a:solidFill>
                      <a:prstDash val="solid"/>
                      <a:round/>
                      <a:headEnd type="none" w="med" len="med"/>
                      <a:tailEnd type="none" w="med" len="med"/>
                    </a:lnT>
                    <a:lnB w="1905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Contents</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Contents</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2">
                          <a:lumMod val="75000"/>
                        </a:schemeClr>
                      </a:solidFill>
                      <a:prstDash val="solid"/>
                      <a:round/>
                      <a:headEnd type="none" w="med" len="med"/>
                      <a:tailEnd type="none" w="med" len="med"/>
                    </a:lnT>
                    <a:lnB w="1905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Contents</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Contents</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2">
                          <a:lumMod val="75000"/>
                        </a:schemeClr>
                      </a:solidFill>
                      <a:prstDash val="solid"/>
                      <a:round/>
                      <a:headEnd type="none" w="med" len="med"/>
                      <a:tailEnd type="none" w="med" len="med"/>
                    </a:lnT>
                    <a:lnB w="1905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Contents</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4198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1"/>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2">
                          <a:lumMod val="75000"/>
                        </a:schemeClr>
                      </a:solidFill>
                      <a:prstDash val="solid"/>
                      <a:round/>
                      <a:headEnd type="none" w="med" len="med"/>
                      <a:tailEnd type="none" w="med" len="med"/>
                    </a:lnT>
                    <a:lnB w="1905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2">
                          <a:lumMod val="75000"/>
                        </a:schemeClr>
                      </a:solidFill>
                      <a:prstDash val="solid"/>
                      <a:round/>
                      <a:headEnd type="none" w="med" len="med"/>
                      <a:tailEnd type="none" w="med" len="med"/>
                    </a:lnT>
                    <a:lnB w="1905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2">
                          <a:lumMod val="75000"/>
                        </a:schemeClr>
                      </a:solidFill>
                      <a:prstDash val="solid"/>
                      <a:round/>
                      <a:headEnd type="none" w="med" len="med"/>
                      <a:tailEnd type="none" w="med" len="med"/>
                    </a:lnT>
                    <a:lnB w="1905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a:t>
                      </a:r>
                      <a:endParaRPr lang="ko-KR" altLang="en-US" sz="1200" b="0" dirty="0">
                        <a:solidFill>
                          <a:schemeClr val="tx1">
                            <a:lumMod val="75000"/>
                            <a:lumOff val="25000"/>
                          </a:schemeClr>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5"/>
                  </a:ext>
                </a:extLst>
              </a:tr>
              <a:tr h="7200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dirty="0">
                          <a:solidFill>
                            <a:schemeClr val="bg1"/>
                          </a:solidFill>
                          <a:latin typeface="+mn-lt"/>
                          <a:cs typeface="Arial" pitchFamily="34" charset="0"/>
                        </a:rPr>
                        <a:t>$15</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Contents</a:t>
                      </a:r>
                      <a:endParaRPr lang="ko-KR" altLang="en-US" sz="1200" b="0" dirty="0">
                        <a:solidFill>
                          <a:schemeClr val="bg1"/>
                        </a:solidFill>
                        <a:latin typeface="+mn-lt"/>
                        <a:cs typeface="Arial" pitchFamily="34" charset="0"/>
                      </a:endParaRPr>
                    </a:p>
                  </a:txBody>
                  <a:tcPr anchor="ctr">
                    <a:lnL w="19050" cap="flat" cmpd="sng" algn="ctr">
                      <a:solidFill>
                        <a:schemeClr val="accent1"/>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dirty="0">
                          <a:solidFill>
                            <a:schemeClr val="bg1"/>
                          </a:solidFill>
                          <a:latin typeface="+mn-lt"/>
                          <a:cs typeface="Arial" pitchFamily="34" charset="0"/>
                        </a:rPr>
                        <a:t>$40</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Contents</a:t>
                      </a:r>
                      <a:endParaRPr lang="ko-KR" altLang="en-US" sz="1200" b="0" dirty="0">
                        <a:solidFill>
                          <a:schemeClr val="bg1"/>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2">
                          <a:lumMod val="75000"/>
                        </a:schemeClr>
                      </a:solidFill>
                      <a:prstDash val="solid"/>
                      <a:round/>
                      <a:headEnd type="none" w="med" len="med"/>
                      <a:tailEnd type="none" w="med" len="med"/>
                    </a:lnT>
                    <a:lnB w="1905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dirty="0">
                          <a:solidFill>
                            <a:schemeClr val="bg1"/>
                          </a:solidFill>
                          <a:latin typeface="+mn-lt"/>
                          <a:cs typeface="Arial" pitchFamily="34" charset="0"/>
                        </a:rPr>
                        <a:t>$35</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Contents</a:t>
                      </a:r>
                      <a:endParaRPr lang="ko-KR" altLang="en-US" sz="1200" b="0" dirty="0">
                        <a:solidFill>
                          <a:schemeClr val="bg1"/>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dirty="0">
                          <a:solidFill>
                            <a:schemeClr val="bg1"/>
                          </a:solidFill>
                          <a:latin typeface="+mn-lt"/>
                          <a:cs typeface="Arial" pitchFamily="34" charset="0"/>
                        </a:rPr>
                        <a:t>$25</a:t>
                      </a:r>
                      <a:endParaRPr lang="ko-KR" altLang="en-US" sz="2000"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Contents</a:t>
                      </a:r>
                      <a:endParaRPr lang="ko-KR" altLang="en-US" sz="1200" b="0" dirty="0">
                        <a:solidFill>
                          <a:schemeClr val="bg1"/>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2">
                          <a:lumMod val="75000"/>
                        </a:schemeClr>
                      </a:solidFill>
                      <a:prstDash val="solid"/>
                      <a:round/>
                      <a:headEnd type="none" w="med" len="med"/>
                      <a:tailEnd type="none" w="med" len="med"/>
                    </a:lnT>
                    <a:lnB w="1905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dirty="0">
                          <a:solidFill>
                            <a:schemeClr val="bg1"/>
                          </a:solidFill>
                          <a:latin typeface="+mn-lt"/>
                          <a:cs typeface="Arial" pitchFamily="34" charset="0"/>
                        </a:rPr>
                        <a:t>$20</a:t>
                      </a:r>
                      <a:endParaRPr lang="ko-KR" altLang="en-US" sz="2000"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Contents</a:t>
                      </a:r>
                      <a:endParaRPr lang="ko-KR" altLang="en-US" sz="1200" b="0" dirty="0">
                        <a:solidFill>
                          <a:schemeClr val="bg1"/>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dirty="0">
                          <a:solidFill>
                            <a:schemeClr val="bg1"/>
                          </a:solidFill>
                          <a:latin typeface="+mn-lt"/>
                          <a:cs typeface="Arial" pitchFamily="34" charset="0"/>
                        </a:rPr>
                        <a:t>$30</a:t>
                      </a:r>
                      <a:endParaRPr lang="ko-KR" altLang="en-US" sz="2000"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Contents</a:t>
                      </a:r>
                      <a:endParaRPr lang="ko-KR" altLang="en-US" sz="1200" b="0" dirty="0">
                        <a:solidFill>
                          <a:schemeClr val="bg1"/>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2">
                          <a:lumMod val="75000"/>
                        </a:schemeClr>
                      </a:solidFill>
                      <a:prstDash val="solid"/>
                      <a:round/>
                      <a:headEnd type="none" w="med" len="med"/>
                      <a:tailEnd type="none" w="med" len="med"/>
                    </a:lnR>
                    <a:lnT w="19050" cap="flat" cmpd="sng" algn="ctr">
                      <a:solidFill>
                        <a:schemeClr val="accent2">
                          <a:lumMod val="75000"/>
                        </a:schemeClr>
                      </a:solidFill>
                      <a:prstDash val="solid"/>
                      <a:round/>
                      <a:headEnd type="none" w="med" len="med"/>
                      <a:tailEnd type="none" w="med" len="med"/>
                    </a:lnT>
                    <a:lnB w="1905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dirty="0">
                          <a:solidFill>
                            <a:schemeClr val="bg1"/>
                          </a:solidFill>
                          <a:latin typeface="+mn-lt"/>
                          <a:cs typeface="Arial" pitchFamily="34" charset="0"/>
                        </a:rPr>
                        <a:t>$16</a:t>
                      </a:r>
                      <a:endParaRPr lang="ko-KR" altLang="en-US" sz="2000"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mn-lt"/>
                          <a:cs typeface="Arial" pitchFamily="34" charset="0"/>
                        </a:rPr>
                        <a:t>Contents</a:t>
                      </a:r>
                      <a:endParaRPr lang="ko-KR" altLang="en-US" sz="1200" b="0" dirty="0">
                        <a:solidFill>
                          <a:schemeClr val="bg1"/>
                        </a:solidFill>
                        <a:latin typeface="+mn-lt"/>
                        <a:cs typeface="Arial" pitchFamily="34" charset="0"/>
                      </a:endParaRPr>
                    </a:p>
                  </a:txBody>
                  <a:tcPr anchor="ctr">
                    <a:lnL w="19050" cap="flat" cmpd="sng" algn="ctr">
                      <a:solidFill>
                        <a:schemeClr val="accent2">
                          <a:lumMod val="75000"/>
                        </a:schemeClr>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39880882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701775"/>
            <a:ext cx="3024336" cy="1569660"/>
          </a:xfrm>
          <a:prstGeom prst="rect">
            <a:avLst/>
          </a:prstGeom>
          <a:noFill/>
        </p:spPr>
        <p:txBody>
          <a:bodyPr wrap="square" rtlCol="0" anchor="ctr">
            <a:spAutoFit/>
          </a:bodyPr>
          <a:lstStyle/>
          <a:p>
            <a:r>
              <a:rPr lang="en-US" altLang="ko-KR" sz="3200" b="1" dirty="0">
                <a:solidFill>
                  <a:schemeClr val="bg1"/>
                </a:solidFill>
                <a:latin typeface="+mj-lt"/>
                <a:cs typeface="Arial" pitchFamily="34" charset="0"/>
              </a:rPr>
              <a:t>Simple </a:t>
            </a:r>
            <a:r>
              <a:rPr lang="en-US" altLang="ko-KR" sz="3200" b="1" dirty="0">
                <a:solidFill>
                  <a:schemeClr val="tx1">
                    <a:lumMod val="75000"/>
                    <a:lumOff val="25000"/>
                  </a:schemeClr>
                </a:solidFill>
                <a:latin typeface="+mj-lt"/>
                <a:cs typeface="Arial" pitchFamily="34" charset="0"/>
              </a:rPr>
              <a:t>PowerPoint</a:t>
            </a:r>
            <a:r>
              <a:rPr lang="en-US" altLang="ko-KR" sz="3200" b="1" dirty="0">
                <a:solidFill>
                  <a:schemeClr val="bg1"/>
                </a:solidFill>
                <a:latin typeface="+mj-lt"/>
                <a:cs typeface="Arial" pitchFamily="34" charset="0"/>
              </a:rPr>
              <a:t> Presentation</a:t>
            </a:r>
            <a:endParaRPr lang="ko-KR" altLang="en-US" sz="3200" b="1" dirty="0">
              <a:solidFill>
                <a:schemeClr val="bg1"/>
              </a:solidFill>
              <a:latin typeface="+mj-lt"/>
              <a:cs typeface="Arial" pitchFamily="34" charset="0"/>
            </a:endParaRPr>
          </a:p>
        </p:txBody>
      </p:sp>
      <p:sp>
        <p:nvSpPr>
          <p:cNvPr id="5" name="TextBox 4"/>
          <p:cNvSpPr txBox="1"/>
          <p:nvPr/>
        </p:nvSpPr>
        <p:spPr>
          <a:xfrm>
            <a:off x="467544" y="2785939"/>
            <a:ext cx="2160240" cy="1569660"/>
          </a:xfrm>
          <a:prstGeom prst="rect">
            <a:avLst/>
          </a:prstGeom>
          <a:noFill/>
        </p:spPr>
        <p:txBody>
          <a:bodyPr wrap="square" rtlCol="0" anchor="ctr">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6" name="TextBox 5"/>
          <p:cNvSpPr txBox="1"/>
          <p:nvPr/>
        </p:nvSpPr>
        <p:spPr>
          <a:xfrm>
            <a:off x="467543" y="2245881"/>
            <a:ext cx="3024337" cy="523220"/>
          </a:xfrm>
          <a:prstGeom prst="rect">
            <a:avLst/>
          </a:prstGeom>
          <a:noFill/>
        </p:spPr>
        <p:txBody>
          <a:bodyPr wrap="square" anchor="ctr">
            <a:spAutoFit/>
          </a:bodyPr>
          <a:lstStyle/>
          <a:p>
            <a:pPr fontAlgn="auto">
              <a:spcBef>
                <a:spcPts val="0"/>
              </a:spcBef>
              <a:spcAft>
                <a:spcPts val="0"/>
              </a:spcAft>
              <a:defRPr/>
            </a:pPr>
            <a:r>
              <a:rPr kumimoji="0" lang="en-US" altLang="ko-KR" sz="1400" b="1" dirty="0">
                <a:solidFill>
                  <a:schemeClr val="tx1">
                    <a:lumMod val="75000"/>
                    <a:lumOff val="25000"/>
                  </a:schemeClr>
                </a:solidFill>
                <a:cs typeface="Arial" pitchFamily="34" charset="0"/>
              </a:rPr>
              <a:t>INSERT THE TITLE</a:t>
            </a:r>
          </a:p>
          <a:p>
            <a:pPr fontAlgn="auto">
              <a:spcBef>
                <a:spcPts val="0"/>
              </a:spcBef>
              <a:spcAft>
                <a:spcPts val="0"/>
              </a:spcAft>
              <a:defRPr/>
            </a:pPr>
            <a:r>
              <a:rPr kumimoji="0" lang="en-US" altLang="ko-KR" sz="1400" b="1" dirty="0">
                <a:solidFill>
                  <a:schemeClr val="tx1">
                    <a:lumMod val="75000"/>
                    <a:lumOff val="25000"/>
                  </a:schemeClr>
                </a:solidFill>
                <a:cs typeface="Arial" pitchFamily="34" charset="0"/>
              </a:rPr>
              <a:t>OF</a:t>
            </a:r>
            <a:r>
              <a:rPr lang="en-US" altLang="ko-KR" sz="1400" b="1" dirty="0">
                <a:solidFill>
                  <a:schemeClr val="tx1">
                    <a:lumMod val="75000"/>
                    <a:lumOff val="25000"/>
                  </a:schemeClr>
                </a:solidFill>
                <a:cs typeface="Arial" pitchFamily="34" charset="0"/>
              </a:rPr>
              <a:t> </a:t>
            </a:r>
            <a:r>
              <a:rPr kumimoji="0" lang="en-US" altLang="ko-KR" sz="1400" b="1" dirty="0">
                <a:solidFill>
                  <a:schemeClr val="tx1">
                    <a:lumMod val="75000"/>
                    <a:lumOff val="25000"/>
                  </a:schemeClr>
                </a:solidFill>
                <a:cs typeface="Arial" pitchFamily="34" charset="0"/>
              </a:rPr>
              <a:t>YOUR PRESENTATION HERE    </a:t>
            </a:r>
          </a:p>
        </p:txBody>
      </p:sp>
      <p:sp>
        <p:nvSpPr>
          <p:cNvPr id="3" name="그림 개체 틀 2">
            <a:extLst>
              <a:ext uri="{FF2B5EF4-FFF2-40B4-BE49-F238E27FC236}">
                <a16:creationId xmlns="" xmlns:a16="http://schemas.microsoft.com/office/drawing/2014/main" id="{E9E130B5-C21B-4B97-B50B-A80575991DCD}"/>
              </a:ext>
            </a:extLst>
          </p:cNvPr>
          <p:cNvSpPr>
            <a:spLocks noGrp="1"/>
          </p:cNvSpPr>
          <p:nvPr>
            <p:ph type="pic" idx="1"/>
          </p:nvPr>
        </p:nvSpPr>
        <p:spPr/>
      </p:sp>
      <p:sp>
        <p:nvSpPr>
          <p:cNvPr id="9" name="그림 개체 틀 8">
            <a:extLst>
              <a:ext uri="{FF2B5EF4-FFF2-40B4-BE49-F238E27FC236}">
                <a16:creationId xmlns="" xmlns:a16="http://schemas.microsoft.com/office/drawing/2014/main" id="{6753DBB4-9360-4380-8261-ADDC3B5E163F}"/>
              </a:ext>
            </a:extLst>
          </p:cNvPr>
          <p:cNvSpPr>
            <a:spLocks noGrp="1"/>
          </p:cNvSpPr>
          <p:nvPr>
            <p:ph type="pic" idx="12"/>
          </p:nvPr>
        </p:nvSpPr>
        <p:spPr/>
      </p:sp>
      <p:sp>
        <p:nvSpPr>
          <p:cNvPr id="11" name="그림 개체 틀 10">
            <a:extLst>
              <a:ext uri="{FF2B5EF4-FFF2-40B4-BE49-F238E27FC236}">
                <a16:creationId xmlns="" xmlns:a16="http://schemas.microsoft.com/office/drawing/2014/main" id="{AAA49750-F512-469C-9A11-6F2FAB4AA090}"/>
              </a:ext>
            </a:extLst>
          </p:cNvPr>
          <p:cNvSpPr>
            <a:spLocks noGrp="1"/>
          </p:cNvSpPr>
          <p:nvPr>
            <p:ph type="pic" idx="13"/>
          </p:nvPr>
        </p:nvSpPr>
        <p:spPr/>
      </p:sp>
    </p:spTree>
    <p:extLst>
      <p:ext uri="{BB962C8B-B14F-4D97-AF65-F5344CB8AC3E}">
        <p14:creationId xmlns:p14="http://schemas.microsoft.com/office/powerpoint/2010/main" val="35481527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a:extLst>
              <a:ext uri="{FF2B5EF4-FFF2-40B4-BE49-F238E27FC236}">
                <a16:creationId xmlns="" xmlns:a16="http://schemas.microsoft.com/office/drawing/2014/main" id="{EEA0489F-3BC4-45A9-B327-88C3D4E05B62}"/>
              </a:ext>
            </a:extLst>
          </p:cNvPr>
          <p:cNvSpPr/>
          <p:nvPr/>
        </p:nvSpPr>
        <p:spPr>
          <a:xfrm>
            <a:off x="4632239" y="1874288"/>
            <a:ext cx="1512950" cy="1512950"/>
          </a:xfrm>
          <a:custGeom>
            <a:avLst/>
            <a:gdLst>
              <a:gd name="connsiteX0" fmla="*/ 1008633 w 2017267"/>
              <a:gd name="connsiteY0" fmla="*/ 0 h 2017267"/>
              <a:gd name="connsiteX1" fmla="*/ 1091617 w 2017267"/>
              <a:gd name="connsiteY1" fmla="*/ 34373 h 2017267"/>
              <a:gd name="connsiteX2" fmla="*/ 1982894 w 2017267"/>
              <a:gd name="connsiteY2" fmla="*/ 925651 h 2017267"/>
              <a:gd name="connsiteX3" fmla="*/ 1982894 w 2017267"/>
              <a:gd name="connsiteY3" fmla="*/ 1091617 h 2017267"/>
              <a:gd name="connsiteX4" fmla="*/ 1091617 w 2017267"/>
              <a:gd name="connsiteY4" fmla="*/ 1982894 h 2017267"/>
              <a:gd name="connsiteX5" fmla="*/ 925651 w 2017267"/>
              <a:gd name="connsiteY5" fmla="*/ 1982894 h 2017267"/>
              <a:gd name="connsiteX6" fmla="*/ 34373 w 2017267"/>
              <a:gd name="connsiteY6" fmla="*/ 1091616 h 2017267"/>
              <a:gd name="connsiteX7" fmla="*/ 34373 w 2017267"/>
              <a:gd name="connsiteY7" fmla="*/ 925650 h 2017267"/>
              <a:gd name="connsiteX8" fmla="*/ 925650 w 2017267"/>
              <a:gd name="connsiteY8" fmla="*/ 34373 h 2017267"/>
              <a:gd name="connsiteX9" fmla="*/ 1008633 w 2017267"/>
              <a:gd name="connsiteY9" fmla="*/ 0 h 201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267" h="2017267">
                <a:moveTo>
                  <a:pt x="1008633" y="0"/>
                </a:moveTo>
                <a:cubicBezTo>
                  <a:pt x="1038667" y="0"/>
                  <a:pt x="1068701" y="11457"/>
                  <a:pt x="1091617" y="34373"/>
                </a:cubicBezTo>
                <a:lnTo>
                  <a:pt x="1982894" y="925651"/>
                </a:lnTo>
                <a:cubicBezTo>
                  <a:pt x="2028725" y="971481"/>
                  <a:pt x="2028725" y="1045787"/>
                  <a:pt x="1982894" y="1091617"/>
                </a:cubicBezTo>
                <a:lnTo>
                  <a:pt x="1091617" y="1982894"/>
                </a:lnTo>
                <a:cubicBezTo>
                  <a:pt x="1045787" y="2028725"/>
                  <a:pt x="971481" y="2028725"/>
                  <a:pt x="925651" y="1982894"/>
                </a:cubicBezTo>
                <a:lnTo>
                  <a:pt x="34373" y="1091616"/>
                </a:lnTo>
                <a:cubicBezTo>
                  <a:pt x="-11457" y="1045786"/>
                  <a:pt x="-11457" y="971481"/>
                  <a:pt x="34373" y="925650"/>
                </a:cubicBezTo>
                <a:lnTo>
                  <a:pt x="925650" y="34373"/>
                </a:lnTo>
                <a:cubicBezTo>
                  <a:pt x="948565" y="11457"/>
                  <a:pt x="978599" y="0"/>
                  <a:pt x="100863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Shape 18">
            <a:extLst>
              <a:ext uri="{FF2B5EF4-FFF2-40B4-BE49-F238E27FC236}">
                <a16:creationId xmlns="" xmlns:a16="http://schemas.microsoft.com/office/drawing/2014/main" id="{9C1B2E21-ED64-40A7-986F-1BA014711AE7}"/>
              </a:ext>
            </a:extLst>
          </p:cNvPr>
          <p:cNvSpPr/>
          <p:nvPr/>
        </p:nvSpPr>
        <p:spPr>
          <a:xfrm rot="16200000" flipH="1">
            <a:off x="4877067" y="2407748"/>
            <a:ext cx="569845" cy="345709"/>
          </a:xfrm>
          <a:custGeom>
            <a:avLst/>
            <a:gdLst>
              <a:gd name="connsiteX0" fmla="*/ 782320 w 1075004"/>
              <a:gd name="connsiteY0" fmla="*/ 253920 h 652174"/>
              <a:gd name="connsiteX1" fmla="*/ 763875 w 1075004"/>
              <a:gd name="connsiteY1" fmla="*/ 269397 h 652174"/>
              <a:gd name="connsiteX2" fmla="*/ 421371 w 1075004"/>
              <a:gd name="connsiteY2" fmla="*/ 239432 h 652174"/>
              <a:gd name="connsiteX3" fmla="*/ 421370 w 1075004"/>
              <a:gd name="connsiteY3" fmla="*/ 253855 h 652174"/>
              <a:gd name="connsiteX4" fmla="*/ 447078 w 1075004"/>
              <a:gd name="connsiteY4" fmla="*/ 253855 h 652174"/>
              <a:gd name="connsiteX5" fmla="*/ 464104 w 1075004"/>
              <a:gd name="connsiteY5" fmla="*/ 270881 h 652174"/>
              <a:gd name="connsiteX6" fmla="*/ 464104 w 1075004"/>
              <a:gd name="connsiteY6" fmla="*/ 270880 h 652174"/>
              <a:gd name="connsiteX7" fmla="*/ 447079 w 1075004"/>
              <a:gd name="connsiteY7" fmla="*/ 287906 h 652174"/>
              <a:gd name="connsiteX8" fmla="*/ 421371 w 1075004"/>
              <a:gd name="connsiteY8" fmla="*/ 287906 h 652174"/>
              <a:gd name="connsiteX9" fmla="*/ 421371 w 1075004"/>
              <a:gd name="connsiteY9" fmla="*/ 311228 h 652174"/>
              <a:gd name="connsiteX10" fmla="*/ 447078 w 1075004"/>
              <a:gd name="connsiteY10" fmla="*/ 311228 h 652174"/>
              <a:gd name="connsiteX11" fmla="*/ 464104 w 1075004"/>
              <a:gd name="connsiteY11" fmla="*/ 328254 h 652174"/>
              <a:gd name="connsiteX12" fmla="*/ 464104 w 1075004"/>
              <a:gd name="connsiteY12" fmla="*/ 328254 h 652174"/>
              <a:gd name="connsiteX13" fmla="*/ 447079 w 1075004"/>
              <a:gd name="connsiteY13" fmla="*/ 345279 h 652174"/>
              <a:gd name="connsiteX14" fmla="*/ 421371 w 1075004"/>
              <a:gd name="connsiteY14" fmla="*/ 345280 h 652174"/>
              <a:gd name="connsiteX15" fmla="*/ 421371 w 1075004"/>
              <a:gd name="connsiteY15" fmla="*/ 368602 h 652174"/>
              <a:gd name="connsiteX16" fmla="*/ 447078 w 1075004"/>
              <a:gd name="connsiteY16" fmla="*/ 368602 h 652174"/>
              <a:gd name="connsiteX17" fmla="*/ 464104 w 1075004"/>
              <a:gd name="connsiteY17" fmla="*/ 385628 h 652174"/>
              <a:gd name="connsiteX18" fmla="*/ 464104 w 1075004"/>
              <a:gd name="connsiteY18" fmla="*/ 385628 h 652174"/>
              <a:gd name="connsiteX19" fmla="*/ 447079 w 1075004"/>
              <a:gd name="connsiteY19" fmla="*/ 402653 h 652174"/>
              <a:gd name="connsiteX20" fmla="*/ 421371 w 1075004"/>
              <a:gd name="connsiteY20" fmla="*/ 402653 h 652174"/>
              <a:gd name="connsiteX21" fmla="*/ 421370 w 1075004"/>
              <a:gd name="connsiteY21" fmla="*/ 417163 h 652174"/>
              <a:gd name="connsiteX22" fmla="*/ 762268 w 1075004"/>
              <a:gd name="connsiteY22" fmla="*/ 381333 h 652174"/>
              <a:gd name="connsiteX23" fmla="*/ 780980 w 1075004"/>
              <a:gd name="connsiteY23" fmla="*/ 396486 h 652174"/>
              <a:gd name="connsiteX24" fmla="*/ 765828 w 1075004"/>
              <a:gd name="connsiteY24" fmla="*/ 415198 h 652174"/>
              <a:gd name="connsiteX25" fmla="*/ 415893 w 1075004"/>
              <a:gd name="connsiteY25" fmla="*/ 451978 h 652174"/>
              <a:gd name="connsiteX26" fmla="*/ 397181 w 1075004"/>
              <a:gd name="connsiteY26" fmla="*/ 436825 h 652174"/>
              <a:gd name="connsiteX27" fmla="*/ 398889 w 1075004"/>
              <a:gd name="connsiteY27" fmla="*/ 431061 h 652174"/>
              <a:gd name="connsiteX28" fmla="*/ 398669 w 1075004"/>
              <a:gd name="connsiteY28" fmla="*/ 430531 h 652174"/>
              <a:gd name="connsiteX29" fmla="*/ 398669 w 1075004"/>
              <a:gd name="connsiteY29" fmla="*/ 402653 h 652174"/>
              <a:gd name="connsiteX30" fmla="*/ 372962 w 1075004"/>
              <a:gd name="connsiteY30" fmla="*/ 402654 h 652174"/>
              <a:gd name="connsiteX31" fmla="*/ 355936 w 1075004"/>
              <a:gd name="connsiteY31" fmla="*/ 385628 h 652174"/>
              <a:gd name="connsiteX32" fmla="*/ 372962 w 1075004"/>
              <a:gd name="connsiteY32" fmla="*/ 368602 h 652174"/>
              <a:gd name="connsiteX33" fmla="*/ 398669 w 1075004"/>
              <a:gd name="connsiteY33" fmla="*/ 368602 h 652174"/>
              <a:gd name="connsiteX34" fmla="*/ 398670 w 1075004"/>
              <a:gd name="connsiteY34" fmla="*/ 345280 h 652174"/>
              <a:gd name="connsiteX35" fmla="*/ 372962 w 1075004"/>
              <a:gd name="connsiteY35" fmla="*/ 345280 h 652174"/>
              <a:gd name="connsiteX36" fmla="*/ 355936 w 1075004"/>
              <a:gd name="connsiteY36" fmla="*/ 328254 h 652174"/>
              <a:gd name="connsiteX37" fmla="*/ 372962 w 1075004"/>
              <a:gd name="connsiteY37" fmla="*/ 311229 h 652174"/>
              <a:gd name="connsiteX38" fmla="*/ 398669 w 1075004"/>
              <a:gd name="connsiteY38" fmla="*/ 311228 h 652174"/>
              <a:gd name="connsiteX39" fmla="*/ 398669 w 1075004"/>
              <a:gd name="connsiteY39" fmla="*/ 287906 h 652174"/>
              <a:gd name="connsiteX40" fmla="*/ 372962 w 1075004"/>
              <a:gd name="connsiteY40" fmla="*/ 287906 h 652174"/>
              <a:gd name="connsiteX41" fmla="*/ 355936 w 1075004"/>
              <a:gd name="connsiteY41" fmla="*/ 270881 h 652174"/>
              <a:gd name="connsiteX42" fmla="*/ 372962 w 1075004"/>
              <a:gd name="connsiteY42" fmla="*/ 253855 h 652174"/>
              <a:gd name="connsiteX43" fmla="*/ 398670 w 1075004"/>
              <a:gd name="connsiteY43" fmla="*/ 253855 h 652174"/>
              <a:gd name="connsiteX44" fmla="*/ 398670 w 1075004"/>
              <a:gd name="connsiteY44" fmla="*/ 226225 h 652174"/>
              <a:gd name="connsiteX45" fmla="*/ 399282 w 1075004"/>
              <a:gd name="connsiteY45" fmla="*/ 224746 h 652174"/>
              <a:gd name="connsiteX46" fmla="*/ 397876 w 1075004"/>
              <a:gd name="connsiteY46" fmla="*/ 220286 h 652174"/>
              <a:gd name="connsiteX47" fmla="*/ 416321 w 1075004"/>
              <a:gd name="connsiteY47" fmla="*/ 204808 h 652174"/>
              <a:gd name="connsiteX48" fmla="*/ 766843 w 1075004"/>
              <a:gd name="connsiteY48" fmla="*/ 235475 h 652174"/>
              <a:gd name="connsiteX49" fmla="*/ 782320 w 1075004"/>
              <a:gd name="connsiteY49" fmla="*/ 253920 h 652174"/>
              <a:gd name="connsiteX50" fmla="*/ 787242 w 1075004"/>
              <a:gd name="connsiteY50" fmla="*/ 326088 h 652174"/>
              <a:gd name="connsiteX51" fmla="*/ 785600 w 1075004"/>
              <a:gd name="connsiteY51" fmla="*/ 324446 h 652174"/>
              <a:gd name="connsiteX52" fmla="*/ 785600 w 1075004"/>
              <a:gd name="connsiteY52" fmla="*/ 237208 h 652174"/>
              <a:gd name="connsiteX53" fmla="*/ 722116 w 1075004"/>
              <a:gd name="connsiteY53" fmla="*/ 173723 h 652174"/>
              <a:gd name="connsiteX54" fmla="*/ 634876 w 1075004"/>
              <a:gd name="connsiteY54" fmla="*/ 173723 h 652174"/>
              <a:gd name="connsiteX55" fmla="*/ 556664 w 1075004"/>
              <a:gd name="connsiteY55" fmla="*/ 95510 h 652174"/>
              <a:gd name="connsiteX56" fmla="*/ 95508 w 1075004"/>
              <a:gd name="connsiteY56" fmla="*/ 95510 h 652174"/>
              <a:gd name="connsiteX57" fmla="*/ 0 w 1075004"/>
              <a:gd name="connsiteY57" fmla="*/ 326088 h 652174"/>
              <a:gd name="connsiteX58" fmla="*/ 95508 w 1075004"/>
              <a:gd name="connsiteY58" fmla="*/ 556666 h 652174"/>
              <a:gd name="connsiteX59" fmla="*/ 556665 w 1075004"/>
              <a:gd name="connsiteY59" fmla="*/ 556666 h 652174"/>
              <a:gd name="connsiteX60" fmla="*/ 634877 w 1075004"/>
              <a:gd name="connsiteY60" fmla="*/ 478453 h 652174"/>
              <a:gd name="connsiteX61" fmla="*/ 722116 w 1075004"/>
              <a:gd name="connsiteY61" fmla="*/ 478454 h 652174"/>
              <a:gd name="connsiteX62" fmla="*/ 785600 w 1075004"/>
              <a:gd name="connsiteY62" fmla="*/ 414969 h 652174"/>
              <a:gd name="connsiteX63" fmla="*/ 785600 w 1075004"/>
              <a:gd name="connsiteY63" fmla="*/ 327730 h 652174"/>
              <a:gd name="connsiteX64" fmla="*/ 893383 w 1075004"/>
              <a:gd name="connsiteY64" fmla="*/ 437431 h 652174"/>
              <a:gd name="connsiteX65" fmla="*/ 893383 w 1075004"/>
              <a:gd name="connsiteY65" fmla="*/ 214744 h 652174"/>
              <a:gd name="connsiteX66" fmla="*/ 864082 w 1075004"/>
              <a:gd name="connsiteY66" fmla="*/ 185443 h 652174"/>
              <a:gd name="connsiteX67" fmla="*/ 834781 w 1075004"/>
              <a:gd name="connsiteY67" fmla="*/ 214744 h 652174"/>
              <a:gd name="connsiteX68" fmla="*/ 834781 w 1075004"/>
              <a:gd name="connsiteY68" fmla="*/ 437432 h 652174"/>
              <a:gd name="connsiteX69" fmla="*/ 864082 w 1075004"/>
              <a:gd name="connsiteY69" fmla="*/ 466733 h 652174"/>
              <a:gd name="connsiteX70" fmla="*/ 864082 w 1075004"/>
              <a:gd name="connsiteY70" fmla="*/ 466732 h 652174"/>
              <a:gd name="connsiteX71" fmla="*/ 893383 w 1075004"/>
              <a:gd name="connsiteY71" fmla="*/ 437431 h 652174"/>
              <a:gd name="connsiteX72" fmla="*/ 984194 w 1075004"/>
              <a:gd name="connsiteY72" fmla="*/ 425711 h 652174"/>
              <a:gd name="connsiteX73" fmla="*/ 984193 w 1075004"/>
              <a:gd name="connsiteY73" fmla="*/ 226464 h 652174"/>
              <a:gd name="connsiteX74" fmla="*/ 954893 w 1075004"/>
              <a:gd name="connsiteY74" fmla="*/ 197163 h 652174"/>
              <a:gd name="connsiteX75" fmla="*/ 925591 w 1075004"/>
              <a:gd name="connsiteY75" fmla="*/ 226464 h 652174"/>
              <a:gd name="connsiteX76" fmla="*/ 925591 w 1075004"/>
              <a:gd name="connsiteY76" fmla="*/ 425711 h 652174"/>
              <a:gd name="connsiteX77" fmla="*/ 954893 w 1075004"/>
              <a:gd name="connsiteY77" fmla="*/ 455012 h 652174"/>
              <a:gd name="connsiteX78" fmla="*/ 954893 w 1075004"/>
              <a:gd name="connsiteY78" fmla="*/ 455012 h 652174"/>
              <a:gd name="connsiteX79" fmla="*/ 984194 w 1075004"/>
              <a:gd name="connsiteY79" fmla="*/ 425711 h 652174"/>
              <a:gd name="connsiteX80" fmla="*/ 1075004 w 1075004"/>
              <a:gd name="connsiteY80" fmla="*/ 402269 h 652174"/>
              <a:gd name="connsiteX81" fmla="*/ 1075004 w 1075004"/>
              <a:gd name="connsiteY81" fmla="*/ 249905 h 652174"/>
              <a:gd name="connsiteX82" fmla="*/ 1045703 w 1075004"/>
              <a:gd name="connsiteY82" fmla="*/ 220604 h 652174"/>
              <a:gd name="connsiteX83" fmla="*/ 1016402 w 1075004"/>
              <a:gd name="connsiteY83" fmla="*/ 249905 h 652174"/>
              <a:gd name="connsiteX84" fmla="*/ 1016402 w 1075004"/>
              <a:gd name="connsiteY84" fmla="*/ 402270 h 652174"/>
              <a:gd name="connsiteX85" fmla="*/ 1045703 w 1075004"/>
              <a:gd name="connsiteY85" fmla="*/ 431571 h 652174"/>
              <a:gd name="connsiteX86" fmla="*/ 1045703 w 1075004"/>
              <a:gd name="connsiteY86" fmla="*/ 431571 h 652174"/>
              <a:gd name="connsiteX87" fmla="*/ 1075004 w 1075004"/>
              <a:gd name="connsiteY87" fmla="*/ 402269 h 65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4">
                <a:moveTo>
                  <a:pt x="782320" y="253920"/>
                </a:moveTo>
                <a:cubicBezTo>
                  <a:pt x="781500" y="263287"/>
                  <a:pt x="773242" y="270216"/>
                  <a:pt x="763875" y="269397"/>
                </a:cubicBezTo>
                <a:cubicBezTo>
                  <a:pt x="649707" y="259409"/>
                  <a:pt x="535539" y="249421"/>
                  <a:pt x="421371" y="239432"/>
                </a:cubicBezTo>
                <a:lnTo>
                  <a:pt x="421370" y="253855"/>
                </a:lnTo>
                <a:lnTo>
                  <a:pt x="447078" y="253855"/>
                </a:lnTo>
                <a:cubicBezTo>
                  <a:pt x="456482" y="253854"/>
                  <a:pt x="464104" y="261477"/>
                  <a:pt x="464104" y="270881"/>
                </a:cubicBezTo>
                <a:lnTo>
                  <a:pt x="464104" y="270880"/>
                </a:lnTo>
                <a:cubicBezTo>
                  <a:pt x="464104" y="280283"/>
                  <a:pt x="456482" y="287906"/>
                  <a:pt x="447079" y="287906"/>
                </a:cubicBezTo>
                <a:cubicBezTo>
                  <a:pt x="438509" y="287906"/>
                  <a:pt x="429940" y="287905"/>
                  <a:pt x="421371" y="287906"/>
                </a:cubicBezTo>
                <a:lnTo>
                  <a:pt x="421371" y="311228"/>
                </a:lnTo>
                <a:lnTo>
                  <a:pt x="447078" y="311228"/>
                </a:lnTo>
                <a:cubicBezTo>
                  <a:pt x="456482" y="311228"/>
                  <a:pt x="464104" y="318851"/>
                  <a:pt x="464104" y="328254"/>
                </a:cubicBezTo>
                <a:lnTo>
                  <a:pt x="464104" y="328254"/>
                </a:lnTo>
                <a:cubicBezTo>
                  <a:pt x="464104" y="337656"/>
                  <a:pt x="456482" y="345279"/>
                  <a:pt x="447079" y="345279"/>
                </a:cubicBezTo>
                <a:cubicBezTo>
                  <a:pt x="438510" y="345279"/>
                  <a:pt x="429940" y="345279"/>
                  <a:pt x="421371" y="345280"/>
                </a:cubicBezTo>
                <a:lnTo>
                  <a:pt x="421371" y="368602"/>
                </a:lnTo>
                <a:lnTo>
                  <a:pt x="447078" y="368602"/>
                </a:lnTo>
                <a:cubicBezTo>
                  <a:pt x="456482" y="368602"/>
                  <a:pt x="464104" y="376224"/>
                  <a:pt x="464104" y="385628"/>
                </a:cubicBezTo>
                <a:lnTo>
                  <a:pt x="464104" y="385628"/>
                </a:lnTo>
                <a:cubicBezTo>
                  <a:pt x="464104" y="395031"/>
                  <a:pt x="456481" y="402653"/>
                  <a:pt x="447079" y="402653"/>
                </a:cubicBezTo>
                <a:cubicBezTo>
                  <a:pt x="438509" y="402653"/>
                  <a:pt x="429940" y="402653"/>
                  <a:pt x="421371" y="402653"/>
                </a:cubicBezTo>
                <a:lnTo>
                  <a:pt x="421370" y="417163"/>
                </a:lnTo>
                <a:lnTo>
                  <a:pt x="762268" y="381333"/>
                </a:lnTo>
                <a:cubicBezTo>
                  <a:pt x="771619" y="380351"/>
                  <a:pt x="779997" y="387135"/>
                  <a:pt x="780980" y="396486"/>
                </a:cubicBezTo>
                <a:cubicBezTo>
                  <a:pt x="781963" y="405838"/>
                  <a:pt x="775179" y="414215"/>
                  <a:pt x="765828" y="415198"/>
                </a:cubicBezTo>
                <a:cubicBezTo>
                  <a:pt x="649182" y="427458"/>
                  <a:pt x="532538" y="439719"/>
                  <a:pt x="415893" y="451978"/>
                </a:cubicBezTo>
                <a:cubicBezTo>
                  <a:pt x="406541" y="452961"/>
                  <a:pt x="398164" y="446177"/>
                  <a:pt x="397181" y="436825"/>
                </a:cubicBezTo>
                <a:cubicBezTo>
                  <a:pt x="396959" y="434721"/>
                  <a:pt x="397132" y="432666"/>
                  <a:pt x="398889" y="431061"/>
                </a:cubicBezTo>
                <a:lnTo>
                  <a:pt x="398669" y="430531"/>
                </a:lnTo>
                <a:lnTo>
                  <a:pt x="398669" y="402653"/>
                </a:lnTo>
                <a:lnTo>
                  <a:pt x="372962" y="402654"/>
                </a:lnTo>
                <a:cubicBezTo>
                  <a:pt x="363559" y="402654"/>
                  <a:pt x="355936" y="395032"/>
                  <a:pt x="355936" y="385628"/>
                </a:cubicBezTo>
                <a:cubicBezTo>
                  <a:pt x="355936" y="376225"/>
                  <a:pt x="363559" y="368602"/>
                  <a:pt x="372962" y="368602"/>
                </a:cubicBezTo>
                <a:lnTo>
                  <a:pt x="398669" y="368602"/>
                </a:lnTo>
                <a:lnTo>
                  <a:pt x="398670" y="345280"/>
                </a:lnTo>
                <a:lnTo>
                  <a:pt x="372962" y="345280"/>
                </a:lnTo>
                <a:cubicBezTo>
                  <a:pt x="363559" y="345279"/>
                  <a:pt x="355937" y="337657"/>
                  <a:pt x="355936" y="328254"/>
                </a:cubicBezTo>
                <a:cubicBezTo>
                  <a:pt x="355937" y="318851"/>
                  <a:pt x="363559" y="311228"/>
                  <a:pt x="372962" y="311229"/>
                </a:cubicBezTo>
                <a:lnTo>
                  <a:pt x="398669" y="311228"/>
                </a:lnTo>
                <a:lnTo>
                  <a:pt x="398669" y="287906"/>
                </a:lnTo>
                <a:lnTo>
                  <a:pt x="372962" y="287906"/>
                </a:lnTo>
                <a:cubicBezTo>
                  <a:pt x="363559" y="287906"/>
                  <a:pt x="355936" y="280284"/>
                  <a:pt x="355936" y="270881"/>
                </a:cubicBezTo>
                <a:cubicBezTo>
                  <a:pt x="355936" y="261477"/>
                  <a:pt x="363559" y="253855"/>
                  <a:pt x="372962" y="253855"/>
                </a:cubicBezTo>
                <a:lnTo>
                  <a:pt x="398670" y="253855"/>
                </a:lnTo>
                <a:lnTo>
                  <a:pt x="398670" y="226225"/>
                </a:lnTo>
                <a:cubicBezTo>
                  <a:pt x="398670" y="225700"/>
                  <a:pt x="398705" y="225183"/>
                  <a:pt x="399282" y="224746"/>
                </a:cubicBezTo>
                <a:lnTo>
                  <a:pt x="397876" y="220286"/>
                </a:lnTo>
                <a:cubicBezTo>
                  <a:pt x="398695" y="210918"/>
                  <a:pt x="406953" y="203989"/>
                  <a:pt x="416321" y="204808"/>
                </a:cubicBezTo>
                <a:lnTo>
                  <a:pt x="766843" y="235475"/>
                </a:lnTo>
                <a:cubicBezTo>
                  <a:pt x="776210" y="236295"/>
                  <a:pt x="783140" y="244552"/>
                  <a:pt x="782320" y="253920"/>
                </a:cubicBezTo>
                <a:close/>
                <a:moveTo>
                  <a:pt x="787242" y="326088"/>
                </a:moveTo>
                <a:lnTo>
                  <a:pt x="785600" y="324446"/>
                </a:lnTo>
                <a:lnTo>
                  <a:pt x="785600" y="237208"/>
                </a:lnTo>
                <a:cubicBezTo>
                  <a:pt x="785600" y="202146"/>
                  <a:pt x="757177" y="173723"/>
                  <a:pt x="722116" y="173723"/>
                </a:cubicBezTo>
                <a:lnTo>
                  <a:pt x="634876" y="173723"/>
                </a:lnTo>
                <a:cubicBezTo>
                  <a:pt x="608806" y="147652"/>
                  <a:pt x="582735" y="121580"/>
                  <a:pt x="556664" y="95510"/>
                </a:cubicBezTo>
                <a:cubicBezTo>
                  <a:pt x="429319" y="-31836"/>
                  <a:pt x="222853" y="-31835"/>
                  <a:pt x="95508" y="95510"/>
                </a:cubicBezTo>
                <a:cubicBezTo>
                  <a:pt x="31836" y="159182"/>
                  <a:pt x="0" y="242635"/>
                  <a:pt x="0" y="326088"/>
                </a:cubicBezTo>
                <a:cubicBezTo>
                  <a:pt x="0" y="409541"/>
                  <a:pt x="31836" y="492993"/>
                  <a:pt x="95508" y="556666"/>
                </a:cubicBezTo>
                <a:cubicBezTo>
                  <a:pt x="222853" y="684011"/>
                  <a:pt x="429320" y="684011"/>
                  <a:pt x="556665" y="556666"/>
                </a:cubicBezTo>
                <a:lnTo>
                  <a:pt x="634877" y="478453"/>
                </a:lnTo>
                <a:lnTo>
                  <a:pt x="722116" y="478454"/>
                </a:lnTo>
                <a:cubicBezTo>
                  <a:pt x="757178" y="478453"/>
                  <a:pt x="785600" y="450030"/>
                  <a:pt x="785600" y="414969"/>
                </a:cubicBezTo>
                <a:lnTo>
                  <a:pt x="785600" y="327730"/>
                </a:lnTo>
                <a:close/>
                <a:moveTo>
                  <a:pt x="893383" y="437431"/>
                </a:moveTo>
                <a:lnTo>
                  <a:pt x="893383" y="214744"/>
                </a:lnTo>
                <a:cubicBezTo>
                  <a:pt x="893383" y="198562"/>
                  <a:pt x="880265" y="185443"/>
                  <a:pt x="864082" y="185443"/>
                </a:cubicBezTo>
                <a:cubicBezTo>
                  <a:pt x="847900" y="185443"/>
                  <a:pt x="834781" y="198562"/>
                  <a:pt x="834781" y="214744"/>
                </a:cubicBezTo>
                <a:lnTo>
                  <a:pt x="834781" y="437432"/>
                </a:lnTo>
                <a:cubicBezTo>
                  <a:pt x="834781" y="453614"/>
                  <a:pt x="847900" y="466733"/>
                  <a:pt x="864082" y="466733"/>
                </a:cubicBezTo>
                <a:lnTo>
                  <a:pt x="864082" y="466732"/>
                </a:lnTo>
                <a:cubicBezTo>
                  <a:pt x="880265" y="466732"/>
                  <a:pt x="893383" y="453614"/>
                  <a:pt x="893383" y="437431"/>
                </a:cubicBezTo>
                <a:close/>
                <a:moveTo>
                  <a:pt x="984194" y="425711"/>
                </a:moveTo>
                <a:lnTo>
                  <a:pt x="984193" y="226464"/>
                </a:lnTo>
                <a:cubicBezTo>
                  <a:pt x="984193" y="210282"/>
                  <a:pt x="971075" y="197164"/>
                  <a:pt x="954893" y="197163"/>
                </a:cubicBezTo>
                <a:cubicBezTo>
                  <a:pt x="938710" y="197164"/>
                  <a:pt x="925591" y="210282"/>
                  <a:pt x="925591" y="226464"/>
                </a:cubicBezTo>
                <a:lnTo>
                  <a:pt x="925591" y="425711"/>
                </a:lnTo>
                <a:cubicBezTo>
                  <a:pt x="925591" y="441894"/>
                  <a:pt x="938710" y="455012"/>
                  <a:pt x="954893" y="455012"/>
                </a:cubicBezTo>
                <a:lnTo>
                  <a:pt x="954893" y="455012"/>
                </a:lnTo>
                <a:cubicBezTo>
                  <a:pt x="971075" y="455012"/>
                  <a:pt x="984194" y="441893"/>
                  <a:pt x="984194" y="425711"/>
                </a:cubicBezTo>
                <a:close/>
                <a:moveTo>
                  <a:pt x="1075004" y="402269"/>
                </a:moveTo>
                <a:lnTo>
                  <a:pt x="1075004" y="249905"/>
                </a:lnTo>
                <a:cubicBezTo>
                  <a:pt x="1075004" y="233722"/>
                  <a:pt x="1061885" y="220604"/>
                  <a:pt x="1045703" y="220604"/>
                </a:cubicBezTo>
                <a:cubicBezTo>
                  <a:pt x="1029520" y="220604"/>
                  <a:pt x="1016402" y="233722"/>
                  <a:pt x="1016402" y="249905"/>
                </a:cubicBezTo>
                <a:lnTo>
                  <a:pt x="1016402" y="402270"/>
                </a:lnTo>
                <a:cubicBezTo>
                  <a:pt x="1016402" y="418452"/>
                  <a:pt x="1029520" y="431571"/>
                  <a:pt x="1045703" y="431571"/>
                </a:cubicBezTo>
                <a:lnTo>
                  <a:pt x="1045703" y="431571"/>
                </a:lnTo>
                <a:cubicBezTo>
                  <a:pt x="1061885" y="431571"/>
                  <a:pt x="1075004" y="418452"/>
                  <a:pt x="1075004" y="4022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schemeClr val="tx1"/>
              </a:solidFill>
            </a:endParaRPr>
          </a:p>
        </p:txBody>
      </p:sp>
      <p:sp>
        <p:nvSpPr>
          <p:cNvPr id="20" name="TextBox 19">
            <a:extLst>
              <a:ext uri="{FF2B5EF4-FFF2-40B4-BE49-F238E27FC236}">
                <a16:creationId xmlns="" xmlns:a16="http://schemas.microsoft.com/office/drawing/2014/main" id="{3C09E375-2FF1-43C4-99CF-27637DF5817A}"/>
              </a:ext>
            </a:extLst>
          </p:cNvPr>
          <p:cNvSpPr txBox="1"/>
          <p:nvPr/>
        </p:nvSpPr>
        <p:spPr>
          <a:xfrm>
            <a:off x="395536" y="281116"/>
            <a:ext cx="5471539" cy="584775"/>
          </a:xfrm>
          <a:prstGeom prst="rect">
            <a:avLst/>
          </a:prstGeom>
          <a:noFill/>
        </p:spPr>
        <p:txBody>
          <a:bodyPr wrap="square" rtlCol="0" anchor="ctr">
            <a:spAutoFit/>
          </a:bodyPr>
          <a:lstStyle/>
          <a:p>
            <a:r>
              <a:rPr lang="en-GB" altLang="ko-KR" sz="3200" b="1" dirty="0" smtClean="0">
                <a:latin typeface="Centaur" panose="02030504050205020304" pitchFamily="18" charset="0"/>
                <a:cs typeface="Arial" pitchFamily="34" charset="0"/>
              </a:rPr>
              <a:t>2.   CONTEXTE DU TRAVAIL</a:t>
            </a:r>
            <a:endParaRPr lang="ko-KR" altLang="en-US" sz="3200" b="1" dirty="0">
              <a:latin typeface="Centaur" panose="02030504050205020304" pitchFamily="18" charset="0"/>
              <a:cs typeface="Arial" pitchFamily="34" charset="0"/>
            </a:endParaRPr>
          </a:p>
        </p:txBody>
      </p:sp>
      <p:sp>
        <p:nvSpPr>
          <p:cNvPr id="26" name="자유형: 도형 13">
            <a:extLst>
              <a:ext uri="{FF2B5EF4-FFF2-40B4-BE49-F238E27FC236}">
                <a16:creationId xmlns="" xmlns:a16="http://schemas.microsoft.com/office/drawing/2014/main" id="{D084DDB6-9B4C-4F49-94FC-7737F0F904AA}"/>
              </a:ext>
            </a:extLst>
          </p:cNvPr>
          <p:cNvSpPr/>
          <p:nvPr/>
        </p:nvSpPr>
        <p:spPr>
          <a:xfrm>
            <a:off x="145936" y="1013805"/>
            <a:ext cx="440518" cy="407417"/>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27" name="TextBox 26">
            <a:extLst>
              <a:ext uri="{FF2B5EF4-FFF2-40B4-BE49-F238E27FC236}">
                <a16:creationId xmlns="" xmlns:a16="http://schemas.microsoft.com/office/drawing/2014/main" id="{BA749766-0D2A-4D83-AA2D-E0F1DC4C14A2}"/>
              </a:ext>
            </a:extLst>
          </p:cNvPr>
          <p:cNvSpPr txBox="1"/>
          <p:nvPr/>
        </p:nvSpPr>
        <p:spPr>
          <a:xfrm>
            <a:off x="395536" y="1524312"/>
            <a:ext cx="5040560" cy="3785652"/>
          </a:xfrm>
          <a:prstGeom prst="rect">
            <a:avLst/>
          </a:prstGeom>
          <a:noFill/>
        </p:spPr>
        <p:txBody>
          <a:bodyPr wrap="square" rtlCol="0">
            <a:spAutoFit/>
          </a:bodyPr>
          <a:lstStyle/>
          <a:p>
            <a:r>
              <a:rPr lang="fr-FR" sz="1200" dirty="0">
                <a:latin typeface="Centaur" panose="02030504050205020304" pitchFamily="18" charset="0"/>
              </a:rPr>
              <a:t>Le Cameroun, Comme </a:t>
            </a:r>
            <a:r>
              <a:rPr lang="fr-FR" sz="1200" dirty="0" smtClean="0">
                <a:latin typeface="Centaur" panose="02030504050205020304" pitchFamily="18" charset="0"/>
              </a:rPr>
              <a:t>certains </a:t>
            </a:r>
            <a:r>
              <a:rPr lang="fr-FR" sz="1200" dirty="0">
                <a:latin typeface="Centaur" panose="02030504050205020304" pitchFamily="18" charset="0"/>
              </a:rPr>
              <a:t>pays d’Afrique, fait face à des difficultés de transmission des connaissances</a:t>
            </a:r>
            <a:r>
              <a:rPr lang="fr-FR" sz="1200" dirty="0" smtClean="0">
                <a:latin typeface="Centaur" panose="02030504050205020304" pitchFamily="18" charset="0"/>
              </a:rPr>
              <a:t>.</a:t>
            </a:r>
            <a:r>
              <a:rPr lang="fr-FR" sz="1200" dirty="0">
                <a:latin typeface="Centaur" panose="02030504050205020304" pitchFamily="18" charset="0"/>
              </a:rPr>
              <a:t> Ce transfert de connaissances intervient en famille, en entreprise et même à l’Université. Avec le nombre sans cesse croissante d’étudiants, les amphis sont des plus remplis et dans ces conditions les informations transmises par l’enseignant se perturbent. A cela se Joint, les anomalies visuelles de certains étudiants, les coupures intempestives de courant...les conséquences de ces problèmes peuvent être la perception par certains apprenants d’un message </a:t>
            </a:r>
            <a:r>
              <a:rPr lang="fr-FR" sz="1200" dirty="0" smtClean="0">
                <a:latin typeface="Centaur" panose="02030504050205020304" pitchFamily="18" charset="0"/>
              </a:rPr>
              <a:t>différent </a:t>
            </a:r>
            <a:r>
              <a:rPr lang="fr-FR" sz="1200" dirty="0">
                <a:latin typeface="Centaur" panose="02030504050205020304" pitchFamily="18" charset="0"/>
              </a:rPr>
              <a:t>de celui transmit par </a:t>
            </a:r>
            <a:r>
              <a:rPr lang="fr-FR" sz="1200" dirty="0" smtClean="0">
                <a:latin typeface="Centaur" panose="02030504050205020304" pitchFamily="18" charset="0"/>
              </a:rPr>
              <a:t>l’enseignant</a:t>
            </a:r>
            <a:r>
              <a:rPr lang="en-US" altLang="ko-KR" sz="1200" dirty="0" smtClean="0">
                <a:solidFill>
                  <a:schemeClr val="tx1">
                    <a:lumMod val="75000"/>
                    <a:lumOff val="25000"/>
                  </a:schemeClr>
                </a:solidFill>
                <a:latin typeface="Centaur" panose="02030504050205020304" pitchFamily="18" charset="0"/>
                <a:cs typeface="Arial" pitchFamily="34" charset="0"/>
              </a:rPr>
              <a:t>.</a:t>
            </a:r>
            <a:r>
              <a:rPr lang="fr-FR" sz="1200" dirty="0" smtClean="0">
                <a:latin typeface="Centaur" panose="02030504050205020304" pitchFamily="18" charset="0"/>
              </a:rPr>
              <a:t>cela </a:t>
            </a:r>
            <a:r>
              <a:rPr lang="fr-FR" sz="1200" dirty="0">
                <a:latin typeface="Centaur" panose="02030504050205020304" pitchFamily="18" charset="0"/>
              </a:rPr>
              <a:t>peut entrainer des </a:t>
            </a:r>
            <a:r>
              <a:rPr lang="fr-FR" sz="1200" dirty="0" smtClean="0">
                <a:latin typeface="Centaur" panose="02030504050205020304" pitchFamily="18" charset="0"/>
              </a:rPr>
              <a:t>pertes, un </a:t>
            </a:r>
            <a:r>
              <a:rPr lang="fr-FR" sz="1200" dirty="0">
                <a:latin typeface="Centaur" panose="02030504050205020304" pitchFamily="18" charset="0"/>
              </a:rPr>
              <a:t>taux d’échec et un baisse de rendements non négligeable. Des solutions  ont été apportées à cet effet, notamment le niveau infrastructurel. Les nouvelles technologies de l’informatique et de la communication, les efforts sont visibles avec le cas de la présence de l’internet qui permet les vidéo conférences, </a:t>
            </a:r>
            <a:r>
              <a:rPr lang="fr-FR" sz="1200" dirty="0" smtClean="0">
                <a:latin typeface="Centaur" panose="02030504050205020304" pitchFamily="18" charset="0"/>
              </a:rPr>
              <a:t>mais ceux-ci restent limités,</a:t>
            </a:r>
            <a:r>
              <a:rPr lang="fr-FR" sz="1200" dirty="0"/>
              <a:t> </a:t>
            </a:r>
            <a:r>
              <a:rPr lang="fr-FR" sz="1200" dirty="0">
                <a:latin typeface="Centaur" panose="02030504050205020304" pitchFamily="18" charset="0"/>
              </a:rPr>
              <a:t>C’est dans le souci de palier à ces insuffisances que nous avons pensé mettre sur pied un système qui serait à même de gérer : la notion de distances, l’instabilité énergétique et de connexion internet</a:t>
            </a:r>
            <a:r>
              <a:rPr lang="fr-FR" sz="1200" dirty="0" smtClean="0">
                <a:latin typeface="Centaur" panose="02030504050205020304" pitchFamily="18" charset="0"/>
              </a:rPr>
              <a:t>. De plus, </a:t>
            </a:r>
            <a:r>
              <a:rPr lang="fr-FR" sz="1200" dirty="0">
                <a:latin typeface="Centaur" panose="02030504050205020304" pitchFamily="18" charset="0"/>
              </a:rPr>
              <a:t>la grande majorité des étudiants possèdent des ordinateurs et/ou des téléphones portables capables de gérer les données et leur affichage sur leurs écrans</a:t>
            </a:r>
            <a:r>
              <a:rPr lang="fr-FR" sz="1200" dirty="0" smtClean="0">
                <a:latin typeface="Centaur" panose="02030504050205020304" pitchFamily="18" charset="0"/>
              </a:rPr>
              <a:t>. </a:t>
            </a:r>
            <a:r>
              <a:rPr lang="fr-FR" sz="1200" dirty="0">
                <a:latin typeface="Centaur" panose="02030504050205020304" pitchFamily="18" charset="0"/>
              </a:rPr>
              <a:t>C’est dans cette optique que nous avons pensé développer un programme capable de partager en temps réel  l’écran de l’enseignant avec les étudiants.</a:t>
            </a:r>
          </a:p>
          <a:p>
            <a:endParaRPr lang="fr-FR" sz="1200" dirty="0">
              <a:latin typeface="Centaur" panose="02030504050205020304" pitchFamily="18" charset="0"/>
            </a:endParaRPr>
          </a:p>
          <a:p>
            <a:endParaRPr lang="fr-FR" sz="1200" dirty="0">
              <a:latin typeface="Centaur" panose="02030504050205020304" pitchFamily="18" charset="0"/>
            </a:endParaRPr>
          </a:p>
          <a:p>
            <a:endParaRPr lang="ko-KR" altLang="en-US" sz="1200" dirty="0">
              <a:solidFill>
                <a:schemeClr val="tx1">
                  <a:lumMod val="75000"/>
                  <a:lumOff val="25000"/>
                </a:schemeClr>
              </a:solidFill>
              <a:latin typeface="Centaur" panose="02030504050205020304" pitchFamily="18" charset="0"/>
              <a:cs typeface="Arial" pitchFamily="34" charset="0"/>
            </a:endParaRPr>
          </a:p>
        </p:txBody>
      </p:sp>
      <p:sp>
        <p:nvSpPr>
          <p:cNvPr id="28" name="자유형: 도형 14">
            <a:extLst>
              <a:ext uri="{FF2B5EF4-FFF2-40B4-BE49-F238E27FC236}">
                <a16:creationId xmlns="" xmlns:a16="http://schemas.microsoft.com/office/drawing/2014/main" id="{602BCE28-9ED6-4B1C-A795-AFF899DEC8BF}"/>
              </a:ext>
            </a:extLst>
          </p:cNvPr>
          <p:cNvSpPr/>
          <p:nvPr/>
        </p:nvSpPr>
        <p:spPr>
          <a:xfrm rot="10800000">
            <a:off x="5373225" y="4418375"/>
            <a:ext cx="440518" cy="407417"/>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pic>
        <p:nvPicPr>
          <p:cNvPr id="2" name="Espace réservé pour une image  1"/>
          <p:cNvPicPr>
            <a:picLocks noGrp="1" noChangeAspect="1"/>
          </p:cNvPicPr>
          <p:nvPr>
            <p:ph type="pic" idx="12"/>
          </p:nvPr>
        </p:nvPicPr>
        <p:blipFill>
          <a:blip r:embed="rId2">
            <a:extLst>
              <a:ext uri="{28A0092B-C50C-407E-A947-70E740481C1C}">
                <a14:useLocalDpi xmlns:a14="http://schemas.microsoft.com/office/drawing/2010/main" val="0"/>
              </a:ext>
            </a:extLst>
          </a:blip>
          <a:srcRect l="25000" r="25000"/>
          <a:stretch>
            <a:fillRect/>
          </a:stretch>
        </p:blipFill>
        <p:spPr>
          <a:xfrm>
            <a:off x="5215514" y="207470"/>
            <a:ext cx="2325405" cy="2325405"/>
          </a:xfrm>
        </p:spPr>
      </p:pic>
      <p:pic>
        <p:nvPicPr>
          <p:cNvPr id="4" name="Espace réservé pour une image  3"/>
          <p:cNvPicPr>
            <a:picLocks noGrp="1" noChangeAspect="1"/>
          </p:cNvPicPr>
          <p:nvPr>
            <p:ph type="pic" idx="13"/>
          </p:nvPr>
        </p:nvPicPr>
        <p:blipFill>
          <a:blip r:embed="rId3" cstate="print">
            <a:extLst>
              <a:ext uri="{28A0092B-C50C-407E-A947-70E740481C1C}">
                <a14:useLocalDpi xmlns:a14="http://schemas.microsoft.com/office/drawing/2010/main" val="0"/>
              </a:ext>
            </a:extLst>
          </a:blip>
          <a:srcRect l="21855" r="21855"/>
          <a:stretch>
            <a:fillRect/>
          </a:stretch>
        </p:blipFill>
        <p:spPr>
          <a:xfrm>
            <a:off x="6638258" y="1421222"/>
            <a:ext cx="2325406" cy="2325405"/>
          </a:xfrm>
        </p:spPr>
      </p:pic>
      <p:pic>
        <p:nvPicPr>
          <p:cNvPr id="8" name="Espace réservé pour une image  7"/>
          <p:cNvPicPr>
            <a:picLocks noGrp="1" noChangeAspect="1"/>
          </p:cNvPicPr>
          <p:nvPr>
            <p:ph type="pic" idx="11"/>
          </p:nvPr>
        </p:nvPicPr>
        <p:blipFill>
          <a:blip r:embed="rId4" cstate="print">
            <a:extLst>
              <a:ext uri="{28A0092B-C50C-407E-A947-70E740481C1C}">
                <a14:useLocalDpi xmlns:a14="http://schemas.microsoft.com/office/drawing/2010/main" val="0"/>
              </a:ext>
            </a:extLst>
          </a:blip>
          <a:srcRect l="14950" r="14950"/>
          <a:stretch>
            <a:fillRect/>
          </a:stretch>
        </p:blipFill>
        <p:spPr>
          <a:xfrm>
            <a:off x="5253529" y="2656068"/>
            <a:ext cx="2325405" cy="2325405"/>
          </a:xfrm>
          <a:solidFill>
            <a:schemeClr val="bg1">
              <a:lumMod val="65000"/>
            </a:schemeClr>
          </a:solidFill>
          <a:ln>
            <a:solidFill>
              <a:schemeClr val="accent2">
                <a:lumMod val="75000"/>
              </a:schemeClr>
            </a:solidFill>
          </a:ln>
          <a:effectLst>
            <a:softEdge rad="38100"/>
          </a:effectLst>
        </p:spPr>
      </p:pic>
    </p:spTree>
    <p:extLst>
      <p:ext uri="{BB962C8B-B14F-4D97-AF65-F5344CB8AC3E}">
        <p14:creationId xmlns:p14="http://schemas.microsoft.com/office/powerpoint/2010/main" val="2571735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0" name="그룹 299">
            <a:extLst>
              <a:ext uri="{FF2B5EF4-FFF2-40B4-BE49-F238E27FC236}">
                <a16:creationId xmlns="" xmlns:a16="http://schemas.microsoft.com/office/drawing/2014/main" id="{10F49B48-C313-4822-95FC-367F86F958C3}"/>
              </a:ext>
            </a:extLst>
          </p:cNvPr>
          <p:cNvGrpSpPr/>
          <p:nvPr/>
        </p:nvGrpSpPr>
        <p:grpSpPr>
          <a:xfrm>
            <a:off x="2493813" y="1878699"/>
            <a:ext cx="4078599" cy="2399608"/>
            <a:chOff x="635000" y="1382713"/>
            <a:chExt cx="7869238" cy="4572000"/>
          </a:xfrm>
          <a:solidFill>
            <a:schemeClr val="accent1"/>
          </a:solidFill>
        </p:grpSpPr>
        <p:sp>
          <p:nvSpPr>
            <p:cNvPr id="301" name="Freeform 8">
              <a:extLst>
                <a:ext uri="{FF2B5EF4-FFF2-40B4-BE49-F238E27FC236}">
                  <a16:creationId xmlns="" xmlns:a16="http://schemas.microsoft.com/office/drawing/2014/main" id="{18A8C08D-F40B-4D01-ABFC-46E677B334AE}"/>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2" name="Freeform 9">
              <a:extLst>
                <a:ext uri="{FF2B5EF4-FFF2-40B4-BE49-F238E27FC236}">
                  <a16:creationId xmlns="" xmlns:a16="http://schemas.microsoft.com/office/drawing/2014/main" id="{EFFF8DE9-7652-4879-9360-AAE96F8B805B}"/>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3" name="Freeform 10">
              <a:extLst>
                <a:ext uri="{FF2B5EF4-FFF2-40B4-BE49-F238E27FC236}">
                  <a16:creationId xmlns="" xmlns:a16="http://schemas.microsoft.com/office/drawing/2014/main" id="{F15D860D-D267-486F-9368-927B9F522A5C}"/>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4" name="Freeform 11">
              <a:extLst>
                <a:ext uri="{FF2B5EF4-FFF2-40B4-BE49-F238E27FC236}">
                  <a16:creationId xmlns="" xmlns:a16="http://schemas.microsoft.com/office/drawing/2014/main" id="{406C1E01-CD6E-46B3-A695-AC87B975743B}"/>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2" name="Text Placeholder 1"/>
          <p:cNvSpPr>
            <a:spLocks noGrp="1"/>
          </p:cNvSpPr>
          <p:nvPr>
            <p:ph type="body" sz="quarter" idx="10"/>
          </p:nvPr>
        </p:nvSpPr>
        <p:spPr/>
        <p:txBody>
          <a:bodyPr/>
          <a:lstStyle/>
          <a:p>
            <a:r>
              <a:rPr lang="en-US" altLang="ko-KR" dirty="0"/>
              <a:t>Worldmap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9" name="Freeform 8"/>
          <p:cNvSpPr/>
          <p:nvPr/>
        </p:nvSpPr>
        <p:spPr>
          <a:xfrm>
            <a:off x="575806" y="3540040"/>
            <a:ext cx="3079063" cy="231859"/>
          </a:xfrm>
          <a:custGeom>
            <a:avLst/>
            <a:gdLst>
              <a:gd name="connsiteX0" fmla="*/ 2735248 w 2735248"/>
              <a:gd name="connsiteY0" fmla="*/ 310101 h 310101"/>
              <a:gd name="connsiteX1" fmla="*/ 2472855 w 2735248"/>
              <a:gd name="connsiteY1" fmla="*/ 7951 h 310101"/>
              <a:gd name="connsiteX2" fmla="*/ 0 w 2735248"/>
              <a:gd name="connsiteY2" fmla="*/ 0 h 310101"/>
              <a:gd name="connsiteX0" fmla="*/ 3049802 w 3049802"/>
              <a:gd name="connsiteY0" fmla="*/ 0 h 334272"/>
              <a:gd name="connsiteX1" fmla="*/ 2472855 w 3049802"/>
              <a:gd name="connsiteY1" fmla="*/ 334272 h 334272"/>
              <a:gd name="connsiteX2" fmla="*/ 0 w 3049802"/>
              <a:gd name="connsiteY2" fmla="*/ 326321 h 334272"/>
              <a:gd name="connsiteX0" fmla="*/ 3079063 w 3079063"/>
              <a:gd name="connsiteY0" fmla="*/ 0 h 231859"/>
              <a:gd name="connsiteX1" fmla="*/ 2472855 w 3079063"/>
              <a:gd name="connsiteY1" fmla="*/ 231859 h 231859"/>
              <a:gd name="connsiteX2" fmla="*/ 0 w 3079063"/>
              <a:gd name="connsiteY2" fmla="*/ 223908 h 231859"/>
            </a:gdLst>
            <a:ahLst/>
            <a:cxnLst>
              <a:cxn ang="0">
                <a:pos x="connsiteX0" y="connsiteY0"/>
              </a:cxn>
              <a:cxn ang="0">
                <a:pos x="connsiteX1" y="connsiteY1"/>
              </a:cxn>
              <a:cxn ang="0">
                <a:pos x="connsiteX2" y="connsiteY2"/>
              </a:cxn>
            </a:cxnLst>
            <a:rect l="l" t="t" r="r" b="b"/>
            <a:pathLst>
              <a:path w="3079063" h="231859">
                <a:moveTo>
                  <a:pt x="3079063" y="0"/>
                </a:moveTo>
                <a:lnTo>
                  <a:pt x="2472855" y="231859"/>
                </a:lnTo>
                <a:lnTo>
                  <a:pt x="0" y="223908"/>
                </a:lnTo>
              </a:path>
            </a:pathLst>
          </a:custGeom>
          <a:ln w="25400">
            <a:solidFill>
              <a:schemeClr val="tx1">
                <a:lumMod val="75000"/>
                <a:lumOff val="25000"/>
              </a:schemeClr>
            </a:solidFill>
            <a:prstDash val="sysDot"/>
            <a:head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10" name="Group 9"/>
          <p:cNvGrpSpPr/>
          <p:nvPr/>
        </p:nvGrpSpPr>
        <p:grpSpPr>
          <a:xfrm>
            <a:off x="475944" y="3427895"/>
            <a:ext cx="2483978" cy="1011016"/>
            <a:chOff x="3017859" y="4195628"/>
            <a:chExt cx="1870812" cy="1011016"/>
          </a:xfrm>
        </p:grpSpPr>
        <p:sp>
          <p:nvSpPr>
            <p:cNvPr id="11" name="TextBox 10"/>
            <p:cNvSpPr txBox="1"/>
            <p:nvPr/>
          </p:nvSpPr>
          <p:spPr>
            <a:xfrm>
              <a:off x="3021856" y="4560313"/>
              <a:ext cx="1866815" cy="646331"/>
            </a:xfrm>
            <a:prstGeom prst="rect">
              <a:avLst/>
            </a:prstGeom>
            <a:noFill/>
            <a:ln>
              <a:noFill/>
            </a:ln>
          </p:spPr>
          <p:txBody>
            <a:bodyPr wrap="square" rtlCol="0" anchor="ctr">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2" name="TextBox 11"/>
            <p:cNvSpPr txBox="1"/>
            <p:nvPr/>
          </p:nvSpPr>
          <p:spPr>
            <a:xfrm>
              <a:off x="3017859" y="4195628"/>
              <a:ext cx="1870812" cy="276999"/>
            </a:xfrm>
            <a:prstGeom prst="rect">
              <a:avLst/>
            </a:prstGeom>
            <a:noFill/>
          </p:spPr>
          <p:txBody>
            <a:bodyPr wrap="square" rtlCol="0" anchor="ctr">
              <a:spAutoFit/>
            </a:bodyPr>
            <a:lstStyle/>
            <a:p>
              <a:pPr algn="r"/>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grpSp>
      <p:sp>
        <p:nvSpPr>
          <p:cNvPr id="13" name="Freeform 12"/>
          <p:cNvSpPr/>
          <p:nvPr/>
        </p:nvSpPr>
        <p:spPr>
          <a:xfrm>
            <a:off x="684624" y="1680763"/>
            <a:ext cx="3254628" cy="514927"/>
          </a:xfrm>
          <a:custGeom>
            <a:avLst/>
            <a:gdLst>
              <a:gd name="connsiteX0" fmla="*/ 2735248 w 2735248"/>
              <a:gd name="connsiteY0" fmla="*/ 310101 h 310101"/>
              <a:gd name="connsiteX1" fmla="*/ 2472855 w 2735248"/>
              <a:gd name="connsiteY1" fmla="*/ 7951 h 310101"/>
              <a:gd name="connsiteX2" fmla="*/ 0 w 2735248"/>
              <a:gd name="connsiteY2" fmla="*/ 0 h 310101"/>
              <a:gd name="connsiteX0" fmla="*/ 3254628 w 3254628"/>
              <a:gd name="connsiteY0" fmla="*/ 514927 h 514927"/>
              <a:gd name="connsiteX1" fmla="*/ 2472855 w 3254628"/>
              <a:gd name="connsiteY1" fmla="*/ 7951 h 514927"/>
              <a:gd name="connsiteX2" fmla="*/ 0 w 3254628"/>
              <a:gd name="connsiteY2" fmla="*/ 0 h 514927"/>
            </a:gdLst>
            <a:ahLst/>
            <a:cxnLst>
              <a:cxn ang="0">
                <a:pos x="connsiteX0" y="connsiteY0"/>
              </a:cxn>
              <a:cxn ang="0">
                <a:pos x="connsiteX1" y="connsiteY1"/>
              </a:cxn>
              <a:cxn ang="0">
                <a:pos x="connsiteX2" y="connsiteY2"/>
              </a:cxn>
            </a:cxnLst>
            <a:rect l="l" t="t" r="r" b="b"/>
            <a:pathLst>
              <a:path w="3254628" h="514927">
                <a:moveTo>
                  <a:pt x="3254628" y="514927"/>
                </a:moveTo>
                <a:lnTo>
                  <a:pt x="2472855" y="7951"/>
                </a:lnTo>
                <a:lnTo>
                  <a:pt x="0" y="0"/>
                </a:lnTo>
              </a:path>
            </a:pathLst>
          </a:custGeom>
          <a:ln w="25400">
            <a:solidFill>
              <a:schemeClr val="tx1">
                <a:lumMod val="75000"/>
                <a:lumOff val="25000"/>
              </a:schemeClr>
            </a:solidFill>
            <a:prstDash val="sysDot"/>
            <a:headEnd type="oval"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14" name="Group 13"/>
          <p:cNvGrpSpPr/>
          <p:nvPr/>
        </p:nvGrpSpPr>
        <p:grpSpPr>
          <a:xfrm>
            <a:off x="584762" y="1344710"/>
            <a:ext cx="2483978" cy="1011016"/>
            <a:chOff x="3017859" y="4195628"/>
            <a:chExt cx="1870812" cy="1011016"/>
          </a:xfrm>
        </p:grpSpPr>
        <p:sp>
          <p:nvSpPr>
            <p:cNvPr id="15" name="TextBox 14"/>
            <p:cNvSpPr txBox="1"/>
            <p:nvPr/>
          </p:nvSpPr>
          <p:spPr>
            <a:xfrm>
              <a:off x="3021856" y="4560313"/>
              <a:ext cx="1866815" cy="646331"/>
            </a:xfrm>
            <a:prstGeom prst="rect">
              <a:avLst/>
            </a:prstGeom>
            <a:noFill/>
            <a:ln>
              <a:noFill/>
            </a:ln>
          </p:spPr>
          <p:txBody>
            <a:bodyPr wrap="square" rtlCol="0" anchor="ctr">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6" name="TextBox 15"/>
            <p:cNvSpPr txBox="1"/>
            <p:nvPr/>
          </p:nvSpPr>
          <p:spPr>
            <a:xfrm>
              <a:off x="3017859" y="4195628"/>
              <a:ext cx="1870812" cy="276999"/>
            </a:xfrm>
            <a:prstGeom prst="rect">
              <a:avLst/>
            </a:prstGeom>
            <a:noFill/>
          </p:spPr>
          <p:txBody>
            <a:bodyPr wrap="square" rtlCol="0" anchor="ctr">
              <a:spAutoFit/>
            </a:bodyPr>
            <a:lstStyle/>
            <a:p>
              <a:pPr algn="r"/>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grpSp>
      <p:sp>
        <p:nvSpPr>
          <p:cNvPr id="17" name="Freeform 16"/>
          <p:cNvSpPr/>
          <p:nvPr/>
        </p:nvSpPr>
        <p:spPr>
          <a:xfrm flipH="1">
            <a:off x="5466501" y="1605201"/>
            <a:ext cx="3115639" cy="1165980"/>
          </a:xfrm>
          <a:custGeom>
            <a:avLst/>
            <a:gdLst>
              <a:gd name="connsiteX0" fmla="*/ 2735248 w 2735248"/>
              <a:gd name="connsiteY0" fmla="*/ 310101 h 310101"/>
              <a:gd name="connsiteX1" fmla="*/ 2472855 w 2735248"/>
              <a:gd name="connsiteY1" fmla="*/ 7951 h 310101"/>
              <a:gd name="connsiteX2" fmla="*/ 0 w 2735248"/>
              <a:gd name="connsiteY2" fmla="*/ 0 h 310101"/>
              <a:gd name="connsiteX0" fmla="*/ 3218052 w 3218052"/>
              <a:gd name="connsiteY0" fmla="*/ 807535 h 807535"/>
              <a:gd name="connsiteX1" fmla="*/ 2472855 w 3218052"/>
              <a:gd name="connsiteY1" fmla="*/ 7951 h 807535"/>
              <a:gd name="connsiteX2" fmla="*/ 0 w 3218052"/>
              <a:gd name="connsiteY2" fmla="*/ 0 h 807535"/>
              <a:gd name="connsiteX0" fmla="*/ 3115639 w 3115639"/>
              <a:gd name="connsiteY0" fmla="*/ 1165980 h 1165980"/>
              <a:gd name="connsiteX1" fmla="*/ 2472855 w 3115639"/>
              <a:gd name="connsiteY1" fmla="*/ 7951 h 1165980"/>
              <a:gd name="connsiteX2" fmla="*/ 0 w 3115639"/>
              <a:gd name="connsiteY2" fmla="*/ 0 h 1165980"/>
            </a:gdLst>
            <a:ahLst/>
            <a:cxnLst>
              <a:cxn ang="0">
                <a:pos x="connsiteX0" y="connsiteY0"/>
              </a:cxn>
              <a:cxn ang="0">
                <a:pos x="connsiteX1" y="connsiteY1"/>
              </a:cxn>
              <a:cxn ang="0">
                <a:pos x="connsiteX2" y="connsiteY2"/>
              </a:cxn>
            </a:cxnLst>
            <a:rect l="l" t="t" r="r" b="b"/>
            <a:pathLst>
              <a:path w="3115639" h="1165980">
                <a:moveTo>
                  <a:pt x="3115639" y="1165980"/>
                </a:moveTo>
                <a:lnTo>
                  <a:pt x="2472855" y="7951"/>
                </a:lnTo>
                <a:lnTo>
                  <a:pt x="0" y="0"/>
                </a:lnTo>
              </a:path>
            </a:pathLst>
          </a:custGeom>
          <a:ln w="25400">
            <a:solidFill>
              <a:schemeClr val="tx1">
                <a:lumMod val="75000"/>
                <a:lumOff val="25000"/>
              </a:schemeClr>
            </a:solidFill>
            <a:prstDash val="sysDot"/>
            <a:head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18" name="Group 17"/>
          <p:cNvGrpSpPr/>
          <p:nvPr/>
        </p:nvGrpSpPr>
        <p:grpSpPr>
          <a:xfrm>
            <a:off x="6161373" y="1275606"/>
            <a:ext cx="2483978" cy="1011016"/>
            <a:chOff x="3017859" y="4195628"/>
            <a:chExt cx="1870812" cy="1011016"/>
          </a:xfrm>
        </p:grpSpPr>
        <p:sp>
          <p:nvSpPr>
            <p:cNvPr id="19" name="TextBox 18"/>
            <p:cNvSpPr txBox="1"/>
            <p:nvPr/>
          </p:nvSpPr>
          <p:spPr>
            <a:xfrm>
              <a:off x="3021856" y="4560313"/>
              <a:ext cx="1866815" cy="646331"/>
            </a:xfrm>
            <a:prstGeom prst="rect">
              <a:avLst/>
            </a:prstGeom>
            <a:noFill/>
            <a:ln>
              <a:noFill/>
            </a:ln>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20" name="TextBox 19"/>
            <p:cNvSpPr txBox="1"/>
            <p:nvPr/>
          </p:nvSpPr>
          <p:spPr>
            <a:xfrm>
              <a:off x="3017859" y="4195628"/>
              <a:ext cx="1870812" cy="276999"/>
            </a:xfrm>
            <a:prstGeom prst="rect">
              <a:avLst/>
            </a:prstGeom>
            <a:noFill/>
          </p:spPr>
          <p:txBody>
            <a:bodyPr wrap="square" rtlCol="0" anchor="ctr">
              <a:spAutoFit/>
            </a:bodyPr>
            <a:lstStyle/>
            <a:p>
              <a:r>
                <a:rPr lang="en-US" altLang="ko-KR" sz="1200" b="1" dirty="0">
                  <a:solidFill>
                    <a:schemeClr val="accent2"/>
                  </a:solidFill>
                  <a:cs typeface="Arial" pitchFamily="34" charset="0"/>
                </a:rPr>
                <a:t>Your Text Here</a:t>
              </a:r>
              <a:endParaRPr lang="ko-KR" altLang="en-US" sz="1200" b="1" dirty="0">
                <a:solidFill>
                  <a:schemeClr val="accent2"/>
                </a:solidFill>
                <a:cs typeface="Arial" pitchFamily="34" charset="0"/>
              </a:endParaRPr>
            </a:p>
          </p:txBody>
        </p:sp>
      </p:grpSp>
      <p:sp>
        <p:nvSpPr>
          <p:cNvPr id="21" name="Freeform 20"/>
          <p:cNvSpPr/>
          <p:nvPr/>
        </p:nvSpPr>
        <p:spPr>
          <a:xfrm flipH="1">
            <a:off x="4785285" y="3421973"/>
            <a:ext cx="3861789" cy="302786"/>
          </a:xfrm>
          <a:custGeom>
            <a:avLst/>
            <a:gdLst>
              <a:gd name="connsiteX0" fmla="*/ 2735248 w 2735248"/>
              <a:gd name="connsiteY0" fmla="*/ 310101 h 310101"/>
              <a:gd name="connsiteX1" fmla="*/ 2472855 w 2735248"/>
              <a:gd name="connsiteY1" fmla="*/ 7951 h 310101"/>
              <a:gd name="connsiteX2" fmla="*/ 0 w 2735248"/>
              <a:gd name="connsiteY2" fmla="*/ 0 h 310101"/>
              <a:gd name="connsiteX0" fmla="*/ 4147082 w 4147082"/>
              <a:gd name="connsiteY0" fmla="*/ 302786 h 302786"/>
              <a:gd name="connsiteX1" fmla="*/ 2472855 w 4147082"/>
              <a:gd name="connsiteY1" fmla="*/ 7951 h 302786"/>
              <a:gd name="connsiteX2" fmla="*/ 0 w 4147082"/>
              <a:gd name="connsiteY2" fmla="*/ 0 h 302786"/>
              <a:gd name="connsiteX0" fmla="*/ 3861789 w 3861789"/>
              <a:gd name="connsiteY0" fmla="*/ 302786 h 302786"/>
              <a:gd name="connsiteX1" fmla="*/ 2472855 w 3861789"/>
              <a:gd name="connsiteY1" fmla="*/ 7951 h 302786"/>
              <a:gd name="connsiteX2" fmla="*/ 0 w 3861789"/>
              <a:gd name="connsiteY2" fmla="*/ 0 h 302786"/>
            </a:gdLst>
            <a:ahLst/>
            <a:cxnLst>
              <a:cxn ang="0">
                <a:pos x="connsiteX0" y="connsiteY0"/>
              </a:cxn>
              <a:cxn ang="0">
                <a:pos x="connsiteX1" y="connsiteY1"/>
              </a:cxn>
              <a:cxn ang="0">
                <a:pos x="connsiteX2" y="connsiteY2"/>
              </a:cxn>
            </a:cxnLst>
            <a:rect l="l" t="t" r="r" b="b"/>
            <a:pathLst>
              <a:path w="3861789" h="302786">
                <a:moveTo>
                  <a:pt x="3861789" y="302786"/>
                </a:moveTo>
                <a:lnTo>
                  <a:pt x="2472855" y="7951"/>
                </a:lnTo>
                <a:lnTo>
                  <a:pt x="0" y="0"/>
                </a:lnTo>
              </a:path>
            </a:pathLst>
          </a:custGeom>
          <a:ln w="25400">
            <a:solidFill>
              <a:schemeClr val="tx1">
                <a:lumMod val="75000"/>
                <a:lumOff val="25000"/>
              </a:schemeClr>
            </a:solidFill>
            <a:prstDash val="sysDot"/>
            <a:head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22" name="Group 21"/>
          <p:cNvGrpSpPr/>
          <p:nvPr/>
        </p:nvGrpSpPr>
        <p:grpSpPr>
          <a:xfrm>
            <a:off x="6226307" y="3092379"/>
            <a:ext cx="2483978" cy="1011016"/>
            <a:chOff x="3017859" y="4195628"/>
            <a:chExt cx="1870812" cy="1011016"/>
          </a:xfrm>
        </p:grpSpPr>
        <p:sp>
          <p:nvSpPr>
            <p:cNvPr id="23" name="TextBox 22"/>
            <p:cNvSpPr txBox="1"/>
            <p:nvPr/>
          </p:nvSpPr>
          <p:spPr>
            <a:xfrm>
              <a:off x="3021856" y="4560313"/>
              <a:ext cx="1866815" cy="646331"/>
            </a:xfrm>
            <a:prstGeom prst="rect">
              <a:avLst/>
            </a:prstGeom>
            <a:noFill/>
            <a:ln>
              <a:noFill/>
            </a:ln>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24" name="TextBox 23"/>
            <p:cNvSpPr txBox="1"/>
            <p:nvPr/>
          </p:nvSpPr>
          <p:spPr>
            <a:xfrm>
              <a:off x="3017859" y="4195628"/>
              <a:ext cx="1870812" cy="276999"/>
            </a:xfrm>
            <a:prstGeom prst="rect">
              <a:avLst/>
            </a:prstGeom>
            <a:noFill/>
          </p:spPr>
          <p:txBody>
            <a:bodyPr wrap="square" rtlCol="0" anchor="ctr">
              <a:spAutoFit/>
            </a:bodyPr>
            <a:lstStyle/>
            <a:p>
              <a:r>
                <a:rPr lang="en-US" altLang="ko-KR" sz="1200" b="1" dirty="0">
                  <a:solidFill>
                    <a:schemeClr val="accent5"/>
                  </a:solidFill>
                  <a:cs typeface="Arial" pitchFamily="34" charset="0"/>
                </a:rPr>
                <a:t>Your Text Here</a:t>
              </a:r>
              <a:endParaRPr lang="ko-KR" altLang="en-US" sz="1200" b="1" dirty="0">
                <a:solidFill>
                  <a:schemeClr val="accent5"/>
                </a:solidFill>
                <a:cs typeface="Arial" pitchFamily="34" charset="0"/>
              </a:endParaRPr>
            </a:p>
          </p:txBody>
        </p:sp>
      </p:grpSp>
    </p:spTree>
    <p:extLst>
      <p:ext uri="{BB962C8B-B14F-4D97-AF65-F5344CB8AC3E}">
        <p14:creationId xmlns:p14="http://schemas.microsoft.com/office/powerpoint/2010/main" val="9344291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그림 개체 틀 2">
            <a:extLst>
              <a:ext uri="{FF2B5EF4-FFF2-40B4-BE49-F238E27FC236}">
                <a16:creationId xmlns="" xmlns:a16="http://schemas.microsoft.com/office/drawing/2014/main" id="{0D2C1EFF-6393-4AE6-A345-71C0D96204A3}"/>
              </a:ext>
            </a:extLst>
          </p:cNvPr>
          <p:cNvSpPr>
            <a:spLocks noGrp="1"/>
          </p:cNvSpPr>
          <p:nvPr>
            <p:ph type="pic" idx="1"/>
          </p:nvPr>
        </p:nvSpPr>
        <p:spPr/>
      </p:sp>
      <p:sp>
        <p:nvSpPr>
          <p:cNvPr id="10" name="Rectangle 9"/>
          <p:cNvSpPr/>
          <p:nvPr/>
        </p:nvSpPr>
        <p:spPr>
          <a:xfrm>
            <a:off x="3095836" y="0"/>
            <a:ext cx="2952328" cy="51435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p:cNvSpPr/>
          <p:nvPr/>
        </p:nvSpPr>
        <p:spPr>
          <a:xfrm>
            <a:off x="3184190" y="647310"/>
            <a:ext cx="2783509" cy="1077218"/>
          </a:xfrm>
          <a:prstGeom prst="rect">
            <a:avLst/>
          </a:prstGeom>
        </p:spPr>
        <p:txBody>
          <a:bodyPr wrap="square" anchor="ctr">
            <a:spAutoFit/>
          </a:bodyPr>
          <a:lstStyle/>
          <a:p>
            <a:pPr algn="ctr"/>
            <a:r>
              <a:rPr lang="en-US" altLang="ko-KR" sz="3200" b="1" dirty="0">
                <a:solidFill>
                  <a:schemeClr val="bg1"/>
                </a:solidFill>
                <a:latin typeface="+mj-lt"/>
                <a:cs typeface="Arial" pitchFamily="34" charset="0"/>
              </a:rPr>
              <a:t>Portfolio Presentation</a:t>
            </a:r>
          </a:p>
        </p:txBody>
      </p:sp>
      <p:sp>
        <p:nvSpPr>
          <p:cNvPr id="12" name="TextBox 11"/>
          <p:cNvSpPr txBox="1"/>
          <p:nvPr/>
        </p:nvSpPr>
        <p:spPr>
          <a:xfrm>
            <a:off x="3305975" y="2272806"/>
            <a:ext cx="2539938" cy="95410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You can simply impress your audience and add a unique zing and appeal to your Presentations.    </a:t>
            </a:r>
            <a:endParaRPr lang="ko-KR" altLang="en-US" sz="1400" b="1" dirty="0">
              <a:solidFill>
                <a:schemeClr val="bg1"/>
              </a:solidFill>
              <a:cs typeface="Arial" pitchFamily="34" charset="0"/>
            </a:endParaRPr>
          </a:p>
        </p:txBody>
      </p:sp>
      <p:sp>
        <p:nvSpPr>
          <p:cNvPr id="13" name="Text Placeholder 17"/>
          <p:cNvSpPr txBox="1">
            <a:spLocks/>
          </p:cNvSpPr>
          <p:nvPr/>
        </p:nvSpPr>
        <p:spPr>
          <a:xfrm>
            <a:off x="3819860" y="4299942"/>
            <a:ext cx="1512168" cy="288032"/>
          </a:xfrm>
          <a:prstGeom prst="rect">
            <a:avLst/>
          </a:prstGeom>
          <a:solidFill>
            <a:schemeClr val="bg1"/>
          </a:solid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accent1"/>
                </a:solidFill>
                <a:cs typeface="Arial" pitchFamily="34" charset="0"/>
              </a:rPr>
              <a:t>Contents</a:t>
            </a:r>
          </a:p>
        </p:txBody>
      </p:sp>
    </p:spTree>
    <p:extLst>
      <p:ext uri="{BB962C8B-B14F-4D97-AF65-F5344CB8AC3E}">
        <p14:creationId xmlns:p14="http://schemas.microsoft.com/office/powerpoint/2010/main" val="9463466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pSp>
        <p:nvGrpSpPr>
          <p:cNvPr id="4" name="Group 3"/>
          <p:cNvGrpSpPr/>
          <p:nvPr/>
        </p:nvGrpSpPr>
        <p:grpSpPr>
          <a:xfrm>
            <a:off x="3768701" y="1705582"/>
            <a:ext cx="1580694" cy="2573783"/>
            <a:chOff x="3347864" y="1043588"/>
            <a:chExt cx="2127894" cy="3464768"/>
          </a:xfrm>
        </p:grpSpPr>
        <p:grpSp>
          <p:nvGrpSpPr>
            <p:cNvPr id="5" name="Group 4"/>
            <p:cNvGrpSpPr/>
            <p:nvPr/>
          </p:nvGrpSpPr>
          <p:grpSpPr>
            <a:xfrm>
              <a:off x="3347864" y="1043588"/>
              <a:ext cx="1807516" cy="1944216"/>
              <a:chOff x="3347864" y="1043588"/>
              <a:chExt cx="1807516" cy="1944216"/>
            </a:xfrm>
          </p:grpSpPr>
          <p:sp>
            <p:nvSpPr>
              <p:cNvPr id="9" name="Up Arrow 8"/>
              <p:cNvSpPr/>
              <p:nvPr/>
            </p:nvSpPr>
            <p:spPr>
              <a:xfrm>
                <a:off x="3347864" y="1043588"/>
                <a:ext cx="864096" cy="1152128"/>
              </a:xfrm>
              <a:prstGeom prst="upArrow">
                <a:avLst>
                  <a:gd name="adj1" fmla="val 50000"/>
                  <a:gd name="adj2" fmla="val 686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Block Arc 9"/>
              <p:cNvSpPr/>
              <p:nvPr/>
            </p:nvSpPr>
            <p:spPr>
              <a:xfrm rot="10800000">
                <a:off x="3571204" y="1403628"/>
                <a:ext cx="1584176" cy="1584176"/>
              </a:xfrm>
              <a:prstGeom prst="blockArc">
                <a:avLst>
                  <a:gd name="adj1" fmla="val 16074307"/>
                  <a:gd name="adj2" fmla="val 209627"/>
                  <a:gd name="adj3" fmla="val 2726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6" name="Group 5"/>
            <p:cNvGrpSpPr/>
            <p:nvPr/>
          </p:nvGrpSpPr>
          <p:grpSpPr>
            <a:xfrm rot="10800000">
              <a:off x="3668242" y="2564140"/>
              <a:ext cx="1807516" cy="1944216"/>
              <a:chOff x="3347864" y="1043588"/>
              <a:chExt cx="1807516" cy="1944216"/>
            </a:xfrm>
          </p:grpSpPr>
          <p:sp>
            <p:nvSpPr>
              <p:cNvPr id="7" name="Up Arrow 6"/>
              <p:cNvSpPr/>
              <p:nvPr/>
            </p:nvSpPr>
            <p:spPr>
              <a:xfrm>
                <a:off x="3347864" y="1043588"/>
                <a:ext cx="864096" cy="1152128"/>
              </a:xfrm>
              <a:prstGeom prst="upArrow">
                <a:avLst>
                  <a:gd name="adj1" fmla="val 50000"/>
                  <a:gd name="adj2" fmla="val 6862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Block Arc 7"/>
              <p:cNvSpPr/>
              <p:nvPr/>
            </p:nvSpPr>
            <p:spPr>
              <a:xfrm rot="10800000">
                <a:off x="3571204" y="1403628"/>
                <a:ext cx="1584176" cy="1584176"/>
              </a:xfrm>
              <a:prstGeom prst="blockArc">
                <a:avLst>
                  <a:gd name="adj1" fmla="val 16074307"/>
                  <a:gd name="adj2" fmla="val 209627"/>
                  <a:gd name="adj3" fmla="val 2726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1" name="TextBox 10"/>
          <p:cNvSpPr txBox="1"/>
          <p:nvPr/>
        </p:nvSpPr>
        <p:spPr>
          <a:xfrm>
            <a:off x="3304872" y="1346905"/>
            <a:ext cx="1569546" cy="276999"/>
          </a:xfrm>
          <a:prstGeom prst="rect">
            <a:avLst/>
          </a:prstGeom>
          <a:noFill/>
        </p:spPr>
        <p:txBody>
          <a:bodyPr wrap="square" rtlCol="0" anchor="ctr">
            <a:spAutoFit/>
          </a:bodyPr>
          <a:lstStyle/>
          <a:p>
            <a:pPr algn="ct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sp>
        <p:nvSpPr>
          <p:cNvPr id="12" name="TextBox 11"/>
          <p:cNvSpPr txBox="1"/>
          <p:nvPr/>
        </p:nvSpPr>
        <p:spPr>
          <a:xfrm>
            <a:off x="4243677" y="4371950"/>
            <a:ext cx="1569546" cy="276999"/>
          </a:xfrm>
          <a:prstGeom prst="rect">
            <a:avLst/>
          </a:prstGeom>
          <a:noFill/>
        </p:spPr>
        <p:txBody>
          <a:bodyPr wrap="square" rtlCol="0" anchor="ctr">
            <a:spAutoFit/>
          </a:bodyPr>
          <a:lstStyle/>
          <a:p>
            <a:pPr algn="ct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nvGrpSpPr>
          <p:cNvPr id="13" name="Group 12"/>
          <p:cNvGrpSpPr/>
          <p:nvPr/>
        </p:nvGrpSpPr>
        <p:grpSpPr>
          <a:xfrm>
            <a:off x="5868144" y="3057222"/>
            <a:ext cx="2821708" cy="1591727"/>
            <a:chOff x="5436096" y="2571750"/>
            <a:chExt cx="2821708" cy="1591727"/>
          </a:xfrm>
        </p:grpSpPr>
        <p:sp>
          <p:nvSpPr>
            <p:cNvPr id="14" name="TextBox 13"/>
            <p:cNvSpPr txBox="1"/>
            <p:nvPr/>
          </p:nvSpPr>
          <p:spPr>
            <a:xfrm>
              <a:off x="5436096" y="2571750"/>
              <a:ext cx="2821707" cy="523220"/>
            </a:xfrm>
            <a:prstGeom prst="rect">
              <a:avLst/>
            </a:prstGeom>
            <a:noFill/>
          </p:spPr>
          <p:txBody>
            <a:bodyPr wrap="square" rtlCol="0" anchor="ctr">
              <a:spAutoFit/>
            </a:bodyPr>
            <a:lstStyle/>
            <a:p>
              <a:r>
                <a:rPr lang="en-US" altLang="ko-KR" sz="1400" b="1" dirty="0">
                  <a:solidFill>
                    <a:schemeClr val="tx1">
                      <a:lumMod val="65000"/>
                      <a:lumOff val="35000"/>
                    </a:schemeClr>
                  </a:solidFill>
                  <a:cs typeface="Arial" pitchFamily="34" charset="0"/>
                </a:rPr>
                <a:t>Easy to change colors, </a:t>
              </a:r>
            </a:p>
            <a:p>
              <a:r>
                <a:rPr lang="en-US" altLang="ko-KR" sz="1400" b="1" dirty="0">
                  <a:solidFill>
                    <a:schemeClr val="tx1">
                      <a:lumMod val="65000"/>
                      <a:lumOff val="35000"/>
                    </a:schemeClr>
                  </a:solidFill>
                  <a:cs typeface="Arial" pitchFamily="34" charset="0"/>
                </a:rPr>
                <a:t>photos and Text. </a:t>
              </a:r>
            </a:p>
          </p:txBody>
        </p:sp>
        <p:sp>
          <p:nvSpPr>
            <p:cNvPr id="15" name="TextBox 14"/>
            <p:cNvSpPr txBox="1"/>
            <p:nvPr/>
          </p:nvSpPr>
          <p:spPr>
            <a:xfrm>
              <a:off x="5436097" y="3147814"/>
              <a:ext cx="2821707" cy="1015663"/>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Get a modern PowerPoint  Presentation that is beautifully designed. You can simply impress your audience and add a unique zing and appeal to your Presentations. </a:t>
              </a:r>
            </a:p>
          </p:txBody>
        </p:sp>
      </p:grpSp>
      <p:sp>
        <p:nvSpPr>
          <p:cNvPr id="16" name="Oval 15"/>
          <p:cNvSpPr/>
          <p:nvPr/>
        </p:nvSpPr>
        <p:spPr>
          <a:xfrm>
            <a:off x="6012160" y="2441399"/>
            <a:ext cx="576064" cy="57606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Group 16"/>
          <p:cNvGrpSpPr/>
          <p:nvPr/>
        </p:nvGrpSpPr>
        <p:grpSpPr>
          <a:xfrm>
            <a:off x="483165" y="1346905"/>
            <a:ext cx="2827910" cy="1583246"/>
            <a:chOff x="5436097" y="3147814"/>
            <a:chExt cx="2827910" cy="1583246"/>
          </a:xfrm>
        </p:grpSpPr>
        <p:sp>
          <p:nvSpPr>
            <p:cNvPr id="18" name="TextBox 17"/>
            <p:cNvSpPr txBox="1"/>
            <p:nvPr/>
          </p:nvSpPr>
          <p:spPr>
            <a:xfrm>
              <a:off x="5442300" y="4207840"/>
              <a:ext cx="2821707" cy="523220"/>
            </a:xfrm>
            <a:prstGeom prst="rect">
              <a:avLst/>
            </a:prstGeom>
            <a:noFill/>
          </p:spPr>
          <p:txBody>
            <a:bodyPr wrap="square" rtlCol="0" anchor="ctr">
              <a:spAutoFit/>
            </a:bodyPr>
            <a:lstStyle/>
            <a:p>
              <a:pPr algn="r"/>
              <a:r>
                <a:rPr lang="en-US" altLang="ko-KR" sz="1400" b="1" dirty="0">
                  <a:solidFill>
                    <a:schemeClr val="tx1">
                      <a:lumMod val="65000"/>
                      <a:lumOff val="35000"/>
                    </a:schemeClr>
                  </a:solidFill>
                  <a:cs typeface="Arial" pitchFamily="34" charset="0"/>
                </a:rPr>
                <a:t>Easy to change colors, </a:t>
              </a:r>
            </a:p>
            <a:p>
              <a:pPr algn="r"/>
              <a:r>
                <a:rPr lang="en-US" altLang="ko-KR" sz="1400" b="1" dirty="0">
                  <a:solidFill>
                    <a:schemeClr val="tx1">
                      <a:lumMod val="65000"/>
                      <a:lumOff val="35000"/>
                    </a:schemeClr>
                  </a:solidFill>
                  <a:cs typeface="Arial" pitchFamily="34" charset="0"/>
                </a:rPr>
                <a:t>photos and Text. </a:t>
              </a:r>
            </a:p>
          </p:txBody>
        </p:sp>
        <p:sp>
          <p:nvSpPr>
            <p:cNvPr id="19" name="TextBox 18"/>
            <p:cNvSpPr txBox="1"/>
            <p:nvPr/>
          </p:nvSpPr>
          <p:spPr>
            <a:xfrm>
              <a:off x="5436097" y="3147814"/>
              <a:ext cx="2821707" cy="1015663"/>
            </a:xfrm>
            <a:prstGeom prst="rect">
              <a:avLst/>
            </a:prstGeom>
            <a:noFill/>
          </p:spPr>
          <p:txBody>
            <a:bodyPr wrap="square" rtlCol="0" anchor="ctr">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You can simply impress your audience and add a unique zing and appeal to your Presentations. </a:t>
              </a:r>
            </a:p>
          </p:txBody>
        </p:sp>
      </p:grpSp>
      <p:sp>
        <p:nvSpPr>
          <p:cNvPr id="20" name="Oval 19"/>
          <p:cNvSpPr/>
          <p:nvPr/>
        </p:nvSpPr>
        <p:spPr>
          <a:xfrm>
            <a:off x="2555776" y="3006433"/>
            <a:ext cx="57606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85D8DE"/>
              </a:solidFill>
            </a:endParaRPr>
          </a:p>
        </p:txBody>
      </p:sp>
      <p:sp>
        <p:nvSpPr>
          <p:cNvPr id="21" name="Rounded Rectangle 27"/>
          <p:cNvSpPr/>
          <p:nvPr/>
        </p:nvSpPr>
        <p:spPr>
          <a:xfrm>
            <a:off x="6186818" y="2642344"/>
            <a:ext cx="226748" cy="174173"/>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Rounded Rectangle 7"/>
          <p:cNvSpPr/>
          <p:nvPr/>
        </p:nvSpPr>
        <p:spPr>
          <a:xfrm>
            <a:off x="2736851" y="3202163"/>
            <a:ext cx="213913" cy="18460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8797671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5" name="TextBox 4"/>
          <p:cNvSpPr txBox="1"/>
          <p:nvPr/>
        </p:nvSpPr>
        <p:spPr>
          <a:xfrm>
            <a:off x="5097658" y="2241219"/>
            <a:ext cx="3650806" cy="2492990"/>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This PowerPoint Template has clean and neutral design that can be adapted to any content and meets various market segments. With this many slides you are able to make a complete PowerPoint Presentation that best suit your needs.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With this many slides you are able to make a complete PowerPoint Presentation that best suit your needs.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I hope and I believe that this Template will your Time, Money and Reputation. </a:t>
            </a:r>
            <a:endParaRPr lang="ko-KR" altLang="en-US" sz="1200" dirty="0">
              <a:solidFill>
                <a:schemeClr val="tx1">
                  <a:lumMod val="75000"/>
                  <a:lumOff val="25000"/>
                </a:schemeClr>
              </a:solidFill>
              <a:cs typeface="Arial" pitchFamily="34" charset="0"/>
            </a:endParaRPr>
          </a:p>
        </p:txBody>
      </p:sp>
      <p:sp>
        <p:nvSpPr>
          <p:cNvPr id="6" name="TextBox 5"/>
          <p:cNvSpPr txBox="1"/>
          <p:nvPr/>
        </p:nvSpPr>
        <p:spPr>
          <a:xfrm>
            <a:off x="6033762" y="1497999"/>
            <a:ext cx="2676258" cy="830997"/>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7" name="TextBox 6"/>
          <p:cNvSpPr txBox="1"/>
          <p:nvPr/>
        </p:nvSpPr>
        <p:spPr>
          <a:xfrm>
            <a:off x="5096517" y="1590332"/>
            <a:ext cx="936103" cy="646331"/>
          </a:xfrm>
          <a:prstGeom prst="rect">
            <a:avLst/>
          </a:prstGeom>
          <a:noFill/>
        </p:spPr>
        <p:txBody>
          <a:bodyPr wrap="square" rtlCol="0" anchor="ctr">
            <a:spAutoFit/>
          </a:bodyPr>
          <a:lstStyle/>
          <a:p>
            <a:pPr algn="ctr"/>
            <a:r>
              <a:rPr lang="en-US" altLang="ko-KR" sz="3600" b="1" dirty="0">
                <a:solidFill>
                  <a:schemeClr val="accent1"/>
                </a:solidFill>
                <a:cs typeface="Arial" pitchFamily="34" charset="0"/>
              </a:rPr>
              <a:t>45</a:t>
            </a:r>
            <a:r>
              <a:rPr lang="en-US" altLang="ko-KR" sz="2000" b="1" dirty="0">
                <a:solidFill>
                  <a:schemeClr val="accent1"/>
                </a:solidFill>
                <a:cs typeface="Arial" pitchFamily="34" charset="0"/>
              </a:rPr>
              <a:t>%</a:t>
            </a:r>
            <a:endParaRPr lang="ko-KR" altLang="en-US" sz="2000" b="1" dirty="0">
              <a:solidFill>
                <a:schemeClr val="accent1"/>
              </a:solidFill>
              <a:cs typeface="Arial" pitchFamily="34" charset="0"/>
            </a:endParaRPr>
          </a:p>
        </p:txBody>
      </p:sp>
      <p:sp>
        <p:nvSpPr>
          <p:cNvPr id="8" name="TextBox 7"/>
          <p:cNvSpPr txBox="1"/>
          <p:nvPr/>
        </p:nvSpPr>
        <p:spPr>
          <a:xfrm>
            <a:off x="5097658" y="1177903"/>
            <a:ext cx="1924733" cy="338554"/>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itchFamily="34" charset="0"/>
              </a:rPr>
              <a:t>Your Text Here</a:t>
            </a:r>
            <a:endParaRPr lang="ko-KR" altLang="en-US" sz="1600" b="1" dirty="0">
              <a:solidFill>
                <a:schemeClr val="tx1">
                  <a:lumMod val="75000"/>
                  <a:lumOff val="25000"/>
                </a:schemeClr>
              </a:solidFill>
              <a:cs typeface="Arial" pitchFamily="34" charset="0"/>
            </a:endParaRPr>
          </a:p>
        </p:txBody>
      </p:sp>
      <p:sp>
        <p:nvSpPr>
          <p:cNvPr id="9" name="그림 개체 틀 8">
            <a:extLst>
              <a:ext uri="{FF2B5EF4-FFF2-40B4-BE49-F238E27FC236}">
                <a16:creationId xmlns="" xmlns:a16="http://schemas.microsoft.com/office/drawing/2014/main" id="{FE152270-7328-4E27-A28D-49C1CF87249E}"/>
              </a:ext>
            </a:extLst>
          </p:cNvPr>
          <p:cNvSpPr>
            <a:spLocks noGrp="1"/>
          </p:cNvSpPr>
          <p:nvPr>
            <p:ph type="pic" idx="1"/>
          </p:nvPr>
        </p:nvSpPr>
        <p:spPr/>
      </p:sp>
    </p:spTree>
    <p:extLst>
      <p:ext uri="{BB962C8B-B14F-4D97-AF65-F5344CB8AC3E}">
        <p14:creationId xmlns:p14="http://schemas.microsoft.com/office/powerpoint/2010/main" val="7198594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Chart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aphicFrame>
        <p:nvGraphicFramePr>
          <p:cNvPr id="4" name="SmartArt Placeholder 13"/>
          <p:cNvGraphicFramePr>
            <a:graphicFrameLocks/>
          </p:cNvGraphicFramePr>
          <p:nvPr>
            <p:extLst>
              <p:ext uri="{D42A27DB-BD31-4B8C-83A1-F6EECF244321}">
                <p14:modId xmlns:p14="http://schemas.microsoft.com/office/powerpoint/2010/main" val="217541724"/>
              </p:ext>
            </p:extLst>
          </p:nvPr>
        </p:nvGraphicFramePr>
        <p:xfrm>
          <a:off x="697056" y="1363386"/>
          <a:ext cx="3831054" cy="3285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직사각형 9"/>
          <p:cNvSpPr/>
          <p:nvPr/>
        </p:nvSpPr>
        <p:spPr>
          <a:xfrm>
            <a:off x="5140178" y="1517667"/>
            <a:ext cx="504055" cy="504000"/>
          </a:xfrm>
          <a:prstGeom prst="ellipse">
            <a:avLst/>
          </a:prstGeom>
          <a:solidFill>
            <a:schemeClr val="accent1">
              <a:lumMod val="5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A</a:t>
            </a:r>
            <a:endParaRPr lang="ko-KR" altLang="en-US" b="1" dirty="0">
              <a:cs typeface="Arial" pitchFamily="34" charset="0"/>
            </a:endParaRPr>
          </a:p>
        </p:txBody>
      </p:sp>
      <p:sp>
        <p:nvSpPr>
          <p:cNvPr id="6" name="직사각형 15"/>
          <p:cNvSpPr/>
          <p:nvPr/>
        </p:nvSpPr>
        <p:spPr>
          <a:xfrm>
            <a:off x="5140178" y="2151969"/>
            <a:ext cx="504055" cy="504000"/>
          </a:xfrm>
          <a:prstGeom prst="ellipse">
            <a:avLst/>
          </a:prstGeom>
          <a:solidFill>
            <a:schemeClr val="accent2">
              <a:lumMod val="75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B</a:t>
            </a:r>
            <a:endParaRPr lang="ko-KR" altLang="en-US" b="1" dirty="0">
              <a:cs typeface="Arial" pitchFamily="34" charset="0"/>
            </a:endParaRPr>
          </a:p>
        </p:txBody>
      </p:sp>
      <p:sp>
        <p:nvSpPr>
          <p:cNvPr id="7" name="직사각형 17"/>
          <p:cNvSpPr/>
          <p:nvPr/>
        </p:nvSpPr>
        <p:spPr>
          <a:xfrm>
            <a:off x="5140178" y="2775677"/>
            <a:ext cx="504055" cy="504000"/>
          </a:xfrm>
          <a:prstGeom prst="ellipse">
            <a:avLst/>
          </a:prstGeom>
          <a:solidFill>
            <a:schemeClr val="accent3"/>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C</a:t>
            </a:r>
            <a:endParaRPr lang="ko-KR" altLang="en-US" b="1" dirty="0">
              <a:cs typeface="Arial" pitchFamily="34" charset="0"/>
            </a:endParaRPr>
          </a:p>
        </p:txBody>
      </p:sp>
      <p:sp>
        <p:nvSpPr>
          <p:cNvPr id="8" name="직사각형 19"/>
          <p:cNvSpPr/>
          <p:nvPr/>
        </p:nvSpPr>
        <p:spPr>
          <a:xfrm>
            <a:off x="5140178" y="3399385"/>
            <a:ext cx="504055" cy="504000"/>
          </a:xfrm>
          <a:prstGeom prst="ellipse">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D</a:t>
            </a:r>
            <a:endParaRPr lang="ko-KR" altLang="en-US" b="1" dirty="0">
              <a:cs typeface="Arial" pitchFamily="34" charset="0"/>
            </a:endParaRPr>
          </a:p>
        </p:txBody>
      </p:sp>
      <p:sp>
        <p:nvSpPr>
          <p:cNvPr id="9" name="직사각형 21"/>
          <p:cNvSpPr/>
          <p:nvPr/>
        </p:nvSpPr>
        <p:spPr>
          <a:xfrm>
            <a:off x="5140178" y="4023093"/>
            <a:ext cx="504055" cy="504000"/>
          </a:xfrm>
          <a:prstGeom prst="ellipse">
            <a:avLst/>
          </a:prstGeom>
          <a:solidFill>
            <a:schemeClr val="accent5">
              <a:lumMod val="40000"/>
              <a:lumOff val="6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E</a:t>
            </a:r>
            <a:endParaRPr lang="ko-KR" altLang="en-US" b="1" dirty="0">
              <a:cs typeface="Arial" pitchFamily="34" charset="0"/>
            </a:endParaRPr>
          </a:p>
        </p:txBody>
      </p:sp>
      <p:cxnSp>
        <p:nvCxnSpPr>
          <p:cNvPr id="10" name="직선 연결선 2"/>
          <p:cNvCxnSpPr/>
          <p:nvPr/>
        </p:nvCxnSpPr>
        <p:spPr>
          <a:xfrm>
            <a:off x="3015942" y="1769667"/>
            <a:ext cx="2016224" cy="0"/>
          </a:xfrm>
          <a:prstGeom prst="line">
            <a:avLst/>
          </a:prstGeom>
          <a:ln w="19050">
            <a:solidFill>
              <a:schemeClr val="accent1">
                <a:lumMod val="50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 name="직선 연결선 24"/>
          <p:cNvCxnSpPr/>
          <p:nvPr/>
        </p:nvCxnSpPr>
        <p:spPr>
          <a:xfrm>
            <a:off x="3375982" y="2403969"/>
            <a:ext cx="1656184" cy="0"/>
          </a:xfrm>
          <a:prstGeom prst="line">
            <a:avLst/>
          </a:prstGeom>
          <a:ln w="19050">
            <a:solidFill>
              <a:schemeClr val="accent2">
                <a:lumMod val="75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2" name="직선 연결선 25"/>
          <p:cNvCxnSpPr/>
          <p:nvPr/>
        </p:nvCxnSpPr>
        <p:spPr>
          <a:xfrm>
            <a:off x="3736022" y="3027677"/>
            <a:ext cx="1296144" cy="0"/>
          </a:xfrm>
          <a:prstGeom prst="line">
            <a:avLst/>
          </a:prstGeom>
          <a:ln w="19050">
            <a:solidFill>
              <a:schemeClr val="accent3"/>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 name="직선 연결선 26"/>
          <p:cNvCxnSpPr/>
          <p:nvPr/>
        </p:nvCxnSpPr>
        <p:spPr>
          <a:xfrm>
            <a:off x="4132166" y="3651385"/>
            <a:ext cx="900000" cy="0"/>
          </a:xfrm>
          <a:prstGeom prst="line">
            <a:avLst/>
          </a:prstGeom>
          <a:ln w="19050">
            <a:solidFill>
              <a:schemeClr val="accent4">
                <a:lumMod val="60000"/>
                <a:lumOff val="40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 name="직선 연결선 27"/>
          <p:cNvCxnSpPr/>
          <p:nvPr/>
        </p:nvCxnSpPr>
        <p:spPr>
          <a:xfrm>
            <a:off x="4528110" y="4275093"/>
            <a:ext cx="504056" cy="0"/>
          </a:xfrm>
          <a:prstGeom prst="line">
            <a:avLst/>
          </a:prstGeom>
          <a:ln w="19050">
            <a:solidFill>
              <a:schemeClr val="accent5">
                <a:lumMod val="40000"/>
                <a:lumOff val="60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5749233" y="1431557"/>
            <a:ext cx="2830257" cy="676219"/>
            <a:chOff x="1472558" y="998559"/>
            <a:chExt cx="2765965" cy="676219"/>
          </a:xfrm>
        </p:grpSpPr>
        <p:sp>
          <p:nvSpPr>
            <p:cNvPr id="16" name="TextBox 15"/>
            <p:cNvSpPr txBox="1"/>
            <p:nvPr/>
          </p:nvSpPr>
          <p:spPr>
            <a:xfrm>
              <a:off x="1472558" y="1213113"/>
              <a:ext cx="2765965"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17" name="TextBox 16"/>
            <p:cNvSpPr txBox="1"/>
            <p:nvPr/>
          </p:nvSpPr>
          <p:spPr>
            <a:xfrm>
              <a:off x="1472558" y="998559"/>
              <a:ext cx="2765965"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8" name="Group 17"/>
          <p:cNvGrpSpPr/>
          <p:nvPr/>
        </p:nvGrpSpPr>
        <p:grpSpPr>
          <a:xfrm>
            <a:off x="5749233" y="2057914"/>
            <a:ext cx="2830257" cy="676219"/>
            <a:chOff x="1472558" y="998559"/>
            <a:chExt cx="2765965" cy="676219"/>
          </a:xfrm>
        </p:grpSpPr>
        <p:sp>
          <p:nvSpPr>
            <p:cNvPr id="19" name="TextBox 18"/>
            <p:cNvSpPr txBox="1"/>
            <p:nvPr/>
          </p:nvSpPr>
          <p:spPr>
            <a:xfrm>
              <a:off x="1472558" y="1213113"/>
              <a:ext cx="2765965"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20" name="TextBox 19"/>
            <p:cNvSpPr txBox="1"/>
            <p:nvPr/>
          </p:nvSpPr>
          <p:spPr>
            <a:xfrm>
              <a:off x="1472558" y="998559"/>
              <a:ext cx="2765965"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1" name="Group 20"/>
          <p:cNvGrpSpPr/>
          <p:nvPr/>
        </p:nvGrpSpPr>
        <p:grpSpPr>
          <a:xfrm>
            <a:off x="5749233" y="2684271"/>
            <a:ext cx="2830257" cy="676219"/>
            <a:chOff x="1472558" y="998559"/>
            <a:chExt cx="2765965" cy="676219"/>
          </a:xfrm>
        </p:grpSpPr>
        <p:sp>
          <p:nvSpPr>
            <p:cNvPr id="22" name="TextBox 21"/>
            <p:cNvSpPr txBox="1"/>
            <p:nvPr/>
          </p:nvSpPr>
          <p:spPr>
            <a:xfrm>
              <a:off x="1472558" y="1213113"/>
              <a:ext cx="2765965"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23" name="TextBox 22"/>
            <p:cNvSpPr txBox="1"/>
            <p:nvPr/>
          </p:nvSpPr>
          <p:spPr>
            <a:xfrm>
              <a:off x="1472558" y="998559"/>
              <a:ext cx="2765965"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4" name="Group 23"/>
          <p:cNvGrpSpPr/>
          <p:nvPr/>
        </p:nvGrpSpPr>
        <p:grpSpPr>
          <a:xfrm>
            <a:off x="5749233" y="3310628"/>
            <a:ext cx="2830257" cy="676219"/>
            <a:chOff x="1472558" y="998559"/>
            <a:chExt cx="2765965" cy="676219"/>
          </a:xfrm>
        </p:grpSpPr>
        <p:sp>
          <p:nvSpPr>
            <p:cNvPr id="25" name="TextBox 24"/>
            <p:cNvSpPr txBox="1"/>
            <p:nvPr/>
          </p:nvSpPr>
          <p:spPr>
            <a:xfrm>
              <a:off x="1472558" y="1213113"/>
              <a:ext cx="2765965"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26" name="TextBox 25"/>
            <p:cNvSpPr txBox="1"/>
            <p:nvPr/>
          </p:nvSpPr>
          <p:spPr>
            <a:xfrm>
              <a:off x="1472558" y="998559"/>
              <a:ext cx="2765965"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7" name="Group 26"/>
          <p:cNvGrpSpPr/>
          <p:nvPr/>
        </p:nvGrpSpPr>
        <p:grpSpPr>
          <a:xfrm>
            <a:off x="5749233" y="3936983"/>
            <a:ext cx="2830257" cy="676219"/>
            <a:chOff x="1472558" y="998559"/>
            <a:chExt cx="2765965" cy="676219"/>
          </a:xfrm>
        </p:grpSpPr>
        <p:sp>
          <p:nvSpPr>
            <p:cNvPr id="28" name="TextBox 27"/>
            <p:cNvSpPr txBox="1"/>
            <p:nvPr/>
          </p:nvSpPr>
          <p:spPr>
            <a:xfrm>
              <a:off x="1472558" y="1213113"/>
              <a:ext cx="2765965"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29" name="TextBox 28"/>
            <p:cNvSpPr txBox="1"/>
            <p:nvPr/>
          </p:nvSpPr>
          <p:spPr>
            <a:xfrm>
              <a:off x="1472558" y="998559"/>
              <a:ext cx="2765965"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15156691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nchor="ctr"/>
          <a:lstStyle/>
          <a:p>
            <a:pPr lvl="0"/>
            <a:r>
              <a:rPr lang="en-US" altLang="ko-KR" dirty="0"/>
              <a:t>Insert the title of your subtitle Here</a:t>
            </a:r>
          </a:p>
        </p:txBody>
      </p:sp>
      <p:cxnSp>
        <p:nvCxnSpPr>
          <p:cNvPr id="4" name="Straight Arrow Connector 3"/>
          <p:cNvCxnSpPr>
            <a:stCxn id="37" idx="0"/>
            <a:endCxn id="8" idx="3"/>
          </p:cNvCxnSpPr>
          <p:nvPr/>
        </p:nvCxnSpPr>
        <p:spPr>
          <a:xfrm flipV="1">
            <a:off x="4619009" y="2928594"/>
            <a:ext cx="1577239" cy="470078"/>
          </a:xfrm>
          <a:prstGeom prst="straightConnector1">
            <a:avLst/>
          </a:prstGeom>
          <a:ln w="15875">
            <a:solidFill>
              <a:schemeClr val="bg1">
                <a:lumMod val="50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37" idx="0"/>
            <a:endCxn id="9" idx="3"/>
          </p:cNvCxnSpPr>
          <p:nvPr/>
        </p:nvCxnSpPr>
        <p:spPr>
          <a:xfrm flipV="1">
            <a:off x="4619009" y="3164370"/>
            <a:ext cx="2570412" cy="234302"/>
          </a:xfrm>
          <a:prstGeom prst="straightConnector1">
            <a:avLst/>
          </a:prstGeom>
          <a:ln w="15875">
            <a:solidFill>
              <a:schemeClr val="bg1">
                <a:lumMod val="50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37" idx="0"/>
            <a:endCxn id="11" idx="2"/>
          </p:cNvCxnSpPr>
          <p:nvPr/>
        </p:nvCxnSpPr>
        <p:spPr>
          <a:xfrm>
            <a:off x="4611694" y="3398672"/>
            <a:ext cx="2812322" cy="494066"/>
          </a:xfrm>
          <a:prstGeom prst="straightConnector1">
            <a:avLst/>
          </a:prstGeom>
          <a:ln w="15875">
            <a:solidFill>
              <a:schemeClr val="bg1">
                <a:lumMod val="50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7" idx="0"/>
            <a:endCxn id="10" idx="2"/>
          </p:cNvCxnSpPr>
          <p:nvPr/>
        </p:nvCxnSpPr>
        <p:spPr>
          <a:xfrm>
            <a:off x="4619009" y="3398672"/>
            <a:ext cx="1887016" cy="953347"/>
          </a:xfrm>
          <a:prstGeom prst="straightConnector1">
            <a:avLst/>
          </a:prstGeom>
          <a:ln w="15875">
            <a:solidFill>
              <a:schemeClr val="bg1">
                <a:lumMod val="50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6068735" y="2185393"/>
            <a:ext cx="870714" cy="8707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p:nvSpPr>
        <p:spPr>
          <a:xfrm>
            <a:off x="7058863" y="2403424"/>
            <a:ext cx="891504" cy="891504"/>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Oval 9"/>
          <p:cNvSpPr/>
          <p:nvPr/>
        </p:nvSpPr>
        <p:spPr>
          <a:xfrm>
            <a:off x="6506025" y="3972048"/>
            <a:ext cx="759942" cy="75994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10"/>
          <p:cNvSpPr/>
          <p:nvPr/>
        </p:nvSpPr>
        <p:spPr>
          <a:xfrm>
            <a:off x="7424016" y="3202672"/>
            <a:ext cx="1380131" cy="13801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ounded Rectangle 27"/>
          <p:cNvSpPr/>
          <p:nvPr/>
        </p:nvSpPr>
        <p:spPr>
          <a:xfrm>
            <a:off x="6345916" y="2499249"/>
            <a:ext cx="316354" cy="24300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ounded Rectangle 7"/>
          <p:cNvSpPr/>
          <p:nvPr/>
        </p:nvSpPr>
        <p:spPr>
          <a:xfrm>
            <a:off x="7987631" y="3367108"/>
            <a:ext cx="298446" cy="257555"/>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Rectangle 23"/>
          <p:cNvSpPr/>
          <p:nvPr/>
        </p:nvSpPr>
        <p:spPr>
          <a:xfrm>
            <a:off x="6660420" y="4211201"/>
            <a:ext cx="451151" cy="265378"/>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9"/>
          <p:cNvSpPr/>
          <p:nvPr/>
        </p:nvSpPr>
        <p:spPr>
          <a:xfrm>
            <a:off x="7361225" y="2705409"/>
            <a:ext cx="307163" cy="28753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Group 15"/>
          <p:cNvGrpSpPr/>
          <p:nvPr/>
        </p:nvGrpSpPr>
        <p:grpSpPr>
          <a:xfrm>
            <a:off x="7472438" y="3673854"/>
            <a:ext cx="1319916" cy="863315"/>
            <a:chOff x="3233964" y="1954419"/>
            <a:chExt cx="1410044" cy="863315"/>
          </a:xfrm>
        </p:grpSpPr>
        <p:sp>
          <p:nvSpPr>
            <p:cNvPr id="17" name="TextBox 16"/>
            <p:cNvSpPr txBox="1"/>
            <p:nvPr/>
          </p:nvSpPr>
          <p:spPr>
            <a:xfrm>
              <a:off x="3233964" y="1954419"/>
              <a:ext cx="1400519"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sp>
          <p:nvSpPr>
            <p:cNvPr id="18" name="TextBox 17"/>
            <p:cNvSpPr txBox="1"/>
            <p:nvPr/>
          </p:nvSpPr>
          <p:spPr>
            <a:xfrm>
              <a:off x="3243489" y="2171403"/>
              <a:ext cx="1400519" cy="646331"/>
            </a:xfrm>
            <a:prstGeom prst="rect">
              <a:avLst/>
            </a:prstGeom>
            <a:noFill/>
          </p:spPr>
          <p:txBody>
            <a:bodyPr wrap="square" rtlCol="0" anchor="ctr">
              <a:spAutoFit/>
            </a:bodyPr>
            <a:lstStyle/>
            <a:p>
              <a:pPr algn="ctr"/>
              <a:r>
                <a:rPr lang="en-US" altLang="ko-KR" sz="1200" dirty="0">
                  <a:solidFill>
                    <a:schemeClr val="bg1"/>
                  </a:solidFill>
                  <a:cs typeface="Arial" pitchFamily="34" charset="0"/>
                </a:rPr>
                <a:t>Easy to change colors, photos and Text. </a:t>
              </a:r>
              <a:endParaRPr lang="ko-KR" altLang="en-US" sz="1200" dirty="0">
                <a:solidFill>
                  <a:schemeClr val="bg1"/>
                </a:solidFill>
                <a:cs typeface="Arial" pitchFamily="34" charset="0"/>
              </a:endParaRPr>
            </a:p>
          </p:txBody>
        </p:sp>
      </p:grpSp>
      <p:cxnSp>
        <p:nvCxnSpPr>
          <p:cNvPr id="19" name="Straight Arrow Connector 18"/>
          <p:cNvCxnSpPr>
            <a:endCxn id="23" idx="3"/>
          </p:cNvCxnSpPr>
          <p:nvPr/>
        </p:nvCxnSpPr>
        <p:spPr>
          <a:xfrm flipH="1" flipV="1">
            <a:off x="3031336" y="2928594"/>
            <a:ext cx="1577239" cy="470078"/>
          </a:xfrm>
          <a:prstGeom prst="straightConnector1">
            <a:avLst/>
          </a:prstGeom>
          <a:ln w="15875">
            <a:solidFill>
              <a:schemeClr val="bg1">
                <a:lumMod val="50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24" idx="3"/>
          </p:cNvCxnSpPr>
          <p:nvPr/>
        </p:nvCxnSpPr>
        <p:spPr>
          <a:xfrm flipH="1" flipV="1">
            <a:off x="2038163" y="3164370"/>
            <a:ext cx="2570412" cy="234302"/>
          </a:xfrm>
          <a:prstGeom prst="straightConnector1">
            <a:avLst/>
          </a:prstGeom>
          <a:ln w="15875">
            <a:solidFill>
              <a:schemeClr val="bg1">
                <a:lumMod val="50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26" idx="2"/>
          </p:cNvCxnSpPr>
          <p:nvPr/>
        </p:nvCxnSpPr>
        <p:spPr>
          <a:xfrm flipH="1">
            <a:off x="1803568" y="3398672"/>
            <a:ext cx="2812322" cy="494066"/>
          </a:xfrm>
          <a:prstGeom prst="straightConnector1">
            <a:avLst/>
          </a:prstGeom>
          <a:ln w="15875">
            <a:solidFill>
              <a:schemeClr val="bg1">
                <a:lumMod val="50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25" idx="2"/>
          </p:cNvCxnSpPr>
          <p:nvPr/>
        </p:nvCxnSpPr>
        <p:spPr>
          <a:xfrm flipH="1">
            <a:off x="2721559" y="3398672"/>
            <a:ext cx="1887016" cy="953347"/>
          </a:xfrm>
          <a:prstGeom prst="straightConnector1">
            <a:avLst/>
          </a:prstGeom>
          <a:ln w="15875">
            <a:solidFill>
              <a:schemeClr val="bg1">
                <a:lumMod val="50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flipH="1">
            <a:off x="2288135" y="2185393"/>
            <a:ext cx="870714" cy="870714"/>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p:nvSpPr>
        <p:spPr>
          <a:xfrm flipH="1">
            <a:off x="1277217" y="2403424"/>
            <a:ext cx="891504" cy="891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p:nvSpPr>
        <p:spPr>
          <a:xfrm flipH="1">
            <a:off x="1961617" y="3972048"/>
            <a:ext cx="759942" cy="7599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Oval 25"/>
          <p:cNvSpPr/>
          <p:nvPr/>
        </p:nvSpPr>
        <p:spPr>
          <a:xfrm flipH="1">
            <a:off x="423437" y="3202672"/>
            <a:ext cx="1380131" cy="1380131"/>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Group 26"/>
          <p:cNvGrpSpPr/>
          <p:nvPr/>
        </p:nvGrpSpPr>
        <p:grpSpPr>
          <a:xfrm>
            <a:off x="458002" y="3653481"/>
            <a:ext cx="1319916" cy="863315"/>
            <a:chOff x="414112" y="3041945"/>
            <a:chExt cx="1319916" cy="863315"/>
          </a:xfrm>
        </p:grpSpPr>
        <p:sp>
          <p:nvSpPr>
            <p:cNvPr id="28" name="TextBox 27"/>
            <p:cNvSpPr txBox="1"/>
            <p:nvPr/>
          </p:nvSpPr>
          <p:spPr>
            <a:xfrm>
              <a:off x="414112" y="3041945"/>
              <a:ext cx="1311000"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Add Text</a:t>
              </a:r>
              <a:endParaRPr lang="ko-KR" altLang="en-US" sz="1400" b="1" dirty="0">
                <a:solidFill>
                  <a:schemeClr val="tx1">
                    <a:lumMod val="75000"/>
                    <a:lumOff val="25000"/>
                  </a:schemeClr>
                </a:solidFill>
                <a:cs typeface="Arial" pitchFamily="34" charset="0"/>
              </a:endParaRPr>
            </a:p>
          </p:txBody>
        </p:sp>
        <p:sp>
          <p:nvSpPr>
            <p:cNvPr id="29" name="TextBox 28"/>
            <p:cNvSpPr txBox="1"/>
            <p:nvPr/>
          </p:nvSpPr>
          <p:spPr>
            <a:xfrm>
              <a:off x="423028" y="3258929"/>
              <a:ext cx="1311000"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Easy to change colors, photos and Text. </a:t>
              </a:r>
              <a:endParaRPr lang="ko-KR" altLang="en-US" sz="1200" dirty="0">
                <a:solidFill>
                  <a:schemeClr val="tx1">
                    <a:lumMod val="75000"/>
                    <a:lumOff val="25000"/>
                  </a:schemeClr>
                </a:solidFill>
                <a:cs typeface="Arial" pitchFamily="34" charset="0"/>
              </a:endParaRPr>
            </a:p>
          </p:txBody>
        </p:sp>
      </p:grpSp>
      <p:sp>
        <p:nvSpPr>
          <p:cNvPr id="30" name="Rounded Rectangle 27"/>
          <p:cNvSpPr/>
          <p:nvPr/>
        </p:nvSpPr>
        <p:spPr>
          <a:xfrm>
            <a:off x="1564792" y="2706406"/>
            <a:ext cx="316354" cy="24300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1" name="Rounded Rectangle 7"/>
          <p:cNvSpPr/>
          <p:nvPr/>
        </p:nvSpPr>
        <p:spPr>
          <a:xfrm>
            <a:off x="2192365" y="4207820"/>
            <a:ext cx="298446" cy="257555"/>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2" name="Rectangle 23"/>
          <p:cNvSpPr/>
          <p:nvPr/>
        </p:nvSpPr>
        <p:spPr>
          <a:xfrm>
            <a:off x="896842" y="3359285"/>
            <a:ext cx="451151" cy="265378"/>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9"/>
          <p:cNvSpPr/>
          <p:nvPr/>
        </p:nvSpPr>
        <p:spPr>
          <a:xfrm>
            <a:off x="2569910" y="2476984"/>
            <a:ext cx="307163" cy="28753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33"/>
          <p:cNvSpPr/>
          <p:nvPr/>
        </p:nvSpPr>
        <p:spPr>
          <a:xfrm>
            <a:off x="3626951" y="2567788"/>
            <a:ext cx="1897587" cy="189758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21"/>
          <p:cNvSpPr>
            <a:spLocks noChangeAspect="1"/>
          </p:cNvSpPr>
          <p:nvPr/>
        </p:nvSpPr>
        <p:spPr>
          <a:xfrm>
            <a:off x="4316847" y="2850444"/>
            <a:ext cx="517795" cy="52212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36" name="Group 35"/>
          <p:cNvGrpSpPr/>
          <p:nvPr/>
        </p:nvGrpSpPr>
        <p:grpSpPr>
          <a:xfrm>
            <a:off x="3930143" y="3398672"/>
            <a:ext cx="1364351" cy="901140"/>
            <a:chOff x="-475010" y="1084917"/>
            <a:chExt cx="3085230" cy="901140"/>
          </a:xfrm>
        </p:grpSpPr>
        <p:sp>
          <p:nvSpPr>
            <p:cNvPr id="37" name="TextBox 36"/>
            <p:cNvSpPr txBox="1"/>
            <p:nvPr/>
          </p:nvSpPr>
          <p:spPr>
            <a:xfrm>
              <a:off x="-475010" y="1084917"/>
              <a:ext cx="3082405"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  Here</a:t>
              </a:r>
              <a:endParaRPr lang="ko-KR" altLang="en-US" sz="1400" b="1" dirty="0">
                <a:solidFill>
                  <a:schemeClr val="bg1"/>
                </a:solidFill>
                <a:cs typeface="Arial" pitchFamily="34" charset="0"/>
              </a:endParaRPr>
            </a:p>
          </p:txBody>
        </p:sp>
        <p:sp>
          <p:nvSpPr>
            <p:cNvPr id="38" name="TextBox 37"/>
            <p:cNvSpPr txBox="1"/>
            <p:nvPr/>
          </p:nvSpPr>
          <p:spPr>
            <a:xfrm>
              <a:off x="-460976" y="1339726"/>
              <a:ext cx="3071196" cy="646331"/>
            </a:xfrm>
            <a:prstGeom prst="rect">
              <a:avLst/>
            </a:prstGeom>
            <a:noFill/>
          </p:spPr>
          <p:txBody>
            <a:bodyPr wrap="square" rtlCol="0" anchor="ctr">
              <a:spAutoFit/>
            </a:bodyPr>
            <a:lstStyle/>
            <a:p>
              <a:pPr algn="ctr"/>
              <a:r>
                <a:rPr lang="en-US" altLang="ko-KR" sz="1200" dirty="0">
                  <a:solidFill>
                    <a:schemeClr val="bg1"/>
                  </a:solidFill>
                  <a:cs typeface="Arial" pitchFamily="34" charset="0"/>
                </a:rPr>
                <a:t>Easy to change colors, photos and Text.</a:t>
              </a:r>
              <a:endParaRPr lang="ko-KR" altLang="en-US" sz="1200" dirty="0">
                <a:solidFill>
                  <a:schemeClr val="bg1"/>
                </a:solidFill>
                <a:cs typeface="Arial" pitchFamily="34" charset="0"/>
              </a:endParaRPr>
            </a:p>
          </p:txBody>
        </p:sp>
      </p:grpSp>
      <p:grpSp>
        <p:nvGrpSpPr>
          <p:cNvPr id="39" name="Group 38"/>
          <p:cNvGrpSpPr/>
          <p:nvPr/>
        </p:nvGrpSpPr>
        <p:grpSpPr>
          <a:xfrm>
            <a:off x="670528" y="1247488"/>
            <a:ext cx="7776416" cy="708252"/>
            <a:chOff x="7164288" y="856926"/>
            <a:chExt cx="1439711" cy="708252"/>
          </a:xfrm>
        </p:grpSpPr>
        <p:sp>
          <p:nvSpPr>
            <p:cNvPr id="40" name="TextBox 39"/>
            <p:cNvSpPr txBox="1"/>
            <p:nvPr/>
          </p:nvSpPr>
          <p:spPr>
            <a:xfrm>
              <a:off x="7164288" y="856926"/>
              <a:ext cx="1439711"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PowerPoint Presentation</a:t>
              </a:r>
              <a:endParaRPr lang="ko-KR" altLang="en-US" sz="1200" b="1" dirty="0">
                <a:solidFill>
                  <a:schemeClr val="tx1">
                    <a:lumMod val="75000"/>
                    <a:lumOff val="25000"/>
                  </a:schemeClr>
                </a:solidFill>
                <a:cs typeface="Arial" pitchFamily="34" charset="0"/>
              </a:endParaRPr>
            </a:p>
          </p:txBody>
        </p:sp>
        <p:sp>
          <p:nvSpPr>
            <p:cNvPr id="41" name="TextBox 40"/>
            <p:cNvSpPr txBox="1"/>
            <p:nvPr/>
          </p:nvSpPr>
          <p:spPr>
            <a:xfrm>
              <a:off x="7164288" y="1103513"/>
              <a:ext cx="1439711"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Get a modern PowerPoint  Presentation that is beautifully designed. You can simply impress your audience and add a unique zing. Easy to change colors, photos and Text.  </a:t>
              </a:r>
            </a:p>
          </p:txBody>
        </p:sp>
      </p:grpSp>
    </p:spTree>
    <p:extLst>
      <p:ext uri="{BB962C8B-B14F-4D97-AF65-F5344CB8AC3E}">
        <p14:creationId xmlns:p14="http://schemas.microsoft.com/office/powerpoint/2010/main" val="25577494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4" name="Bent Arrow 3"/>
          <p:cNvSpPr/>
          <p:nvPr/>
        </p:nvSpPr>
        <p:spPr>
          <a:xfrm>
            <a:off x="899592" y="1275606"/>
            <a:ext cx="1512168" cy="1628489"/>
          </a:xfrm>
          <a:prstGeom prst="bentArrow">
            <a:avLst>
              <a:gd name="adj1" fmla="val 51751"/>
              <a:gd name="adj2" fmla="val 39841"/>
              <a:gd name="adj3" fmla="val 37699"/>
              <a:gd name="adj4"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Bent Arrow 4"/>
          <p:cNvSpPr/>
          <p:nvPr/>
        </p:nvSpPr>
        <p:spPr>
          <a:xfrm rot="5400000">
            <a:off x="2541928" y="1433469"/>
            <a:ext cx="1512168" cy="1628489"/>
          </a:xfrm>
          <a:prstGeom prst="bentArrow">
            <a:avLst>
              <a:gd name="adj1" fmla="val 51751"/>
              <a:gd name="adj2" fmla="val 39841"/>
              <a:gd name="adj3" fmla="val 37699"/>
              <a:gd name="adj4"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 name="Bent Arrow 5"/>
          <p:cNvSpPr/>
          <p:nvPr/>
        </p:nvSpPr>
        <p:spPr>
          <a:xfrm rot="10800000">
            <a:off x="2384784" y="3147814"/>
            <a:ext cx="1512168" cy="1628489"/>
          </a:xfrm>
          <a:prstGeom prst="bentArrow">
            <a:avLst>
              <a:gd name="adj1" fmla="val 51751"/>
              <a:gd name="adj2" fmla="val 39841"/>
              <a:gd name="adj3" fmla="val 37699"/>
              <a:gd name="adj4"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Bent Arrow 6"/>
          <p:cNvSpPr/>
          <p:nvPr/>
        </p:nvSpPr>
        <p:spPr>
          <a:xfrm rot="16200000">
            <a:off x="741305" y="2974898"/>
            <a:ext cx="1512168" cy="1628489"/>
          </a:xfrm>
          <a:prstGeom prst="bentArrow">
            <a:avLst>
              <a:gd name="adj1" fmla="val 51751"/>
              <a:gd name="adj2" fmla="val 39841"/>
              <a:gd name="adj3" fmla="val 37699"/>
              <a:gd name="adj4"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Rounded Rectangle 27"/>
          <p:cNvSpPr/>
          <p:nvPr/>
        </p:nvSpPr>
        <p:spPr>
          <a:xfrm>
            <a:off x="1655676" y="1707654"/>
            <a:ext cx="360282" cy="27674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Rectangle 9"/>
          <p:cNvSpPr/>
          <p:nvPr/>
        </p:nvSpPr>
        <p:spPr>
          <a:xfrm>
            <a:off x="1135009" y="3363838"/>
            <a:ext cx="304281" cy="2848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ounded Rectangle 7"/>
          <p:cNvSpPr/>
          <p:nvPr/>
        </p:nvSpPr>
        <p:spPr>
          <a:xfrm>
            <a:off x="3347864" y="2247713"/>
            <a:ext cx="335114" cy="289199"/>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 name="Round Same Side Corner Rectangle 36"/>
          <p:cNvSpPr/>
          <p:nvPr/>
        </p:nvSpPr>
        <p:spPr>
          <a:xfrm>
            <a:off x="2699792" y="4002212"/>
            <a:ext cx="331327" cy="261953"/>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Block Arc 14"/>
          <p:cNvSpPr/>
          <p:nvPr/>
        </p:nvSpPr>
        <p:spPr>
          <a:xfrm rot="16200000">
            <a:off x="2092645" y="2715574"/>
            <a:ext cx="584277" cy="584662"/>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3" name="TextBox 12"/>
          <p:cNvSpPr txBox="1"/>
          <p:nvPr/>
        </p:nvSpPr>
        <p:spPr>
          <a:xfrm rot="16200000">
            <a:off x="2912368" y="3734102"/>
            <a:ext cx="1453832" cy="281256"/>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14" name="TextBox 13"/>
          <p:cNvSpPr txBox="1"/>
          <p:nvPr/>
        </p:nvSpPr>
        <p:spPr>
          <a:xfrm>
            <a:off x="857802" y="4141899"/>
            <a:ext cx="1453832" cy="281256"/>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15" name="TextBox 14"/>
          <p:cNvSpPr txBox="1"/>
          <p:nvPr/>
        </p:nvSpPr>
        <p:spPr>
          <a:xfrm rot="16200000">
            <a:off x="457320" y="2051181"/>
            <a:ext cx="1453832" cy="281256"/>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16" name="TextBox 15"/>
          <p:cNvSpPr txBox="1"/>
          <p:nvPr/>
        </p:nvSpPr>
        <p:spPr>
          <a:xfrm>
            <a:off x="2483767" y="1583755"/>
            <a:ext cx="1453832" cy="281256"/>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nvGrpSpPr>
          <p:cNvPr id="17" name="Group 16"/>
          <p:cNvGrpSpPr/>
          <p:nvPr/>
        </p:nvGrpSpPr>
        <p:grpSpPr>
          <a:xfrm>
            <a:off x="4565981" y="1275606"/>
            <a:ext cx="4038465" cy="728903"/>
            <a:chOff x="572117" y="2297666"/>
            <a:chExt cx="2436534" cy="728903"/>
          </a:xfrm>
        </p:grpSpPr>
        <p:sp>
          <p:nvSpPr>
            <p:cNvPr id="18" name="TextBox 17"/>
            <p:cNvSpPr txBox="1"/>
            <p:nvPr/>
          </p:nvSpPr>
          <p:spPr>
            <a:xfrm>
              <a:off x="572117" y="2297666"/>
              <a:ext cx="2436533" cy="281256"/>
            </a:xfrm>
            <a:prstGeom prst="rect">
              <a:avLst/>
            </a:prstGeom>
            <a:noFill/>
          </p:spPr>
          <p:txBody>
            <a:bodyPr wrap="square" rtlCol="0" anchor="ctr">
              <a:spAutoFit/>
            </a:bodyPr>
            <a:lstStyle/>
            <a:p>
              <a:r>
                <a:rPr lang="en-US" altLang="ko-KR" sz="1200" b="1" dirty="0">
                  <a:solidFill>
                    <a:schemeClr val="accent1"/>
                  </a:solidFill>
                  <a:cs typeface="Arial" pitchFamily="34" charset="0"/>
                </a:rPr>
                <a:t>Your Text Here</a:t>
              </a:r>
              <a:endParaRPr lang="ko-KR" altLang="en-US" sz="1200" b="1" dirty="0">
                <a:solidFill>
                  <a:schemeClr val="accent1"/>
                </a:solidFill>
                <a:cs typeface="Arial" pitchFamily="34" charset="0"/>
              </a:endParaRPr>
            </a:p>
          </p:txBody>
        </p:sp>
        <p:sp>
          <p:nvSpPr>
            <p:cNvPr id="19" name="TextBox 18"/>
            <p:cNvSpPr txBox="1"/>
            <p:nvPr/>
          </p:nvSpPr>
          <p:spPr>
            <a:xfrm>
              <a:off x="572118" y="2564904"/>
              <a:ext cx="2436533"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grpSp>
        <p:nvGrpSpPr>
          <p:cNvPr id="20" name="Group 19"/>
          <p:cNvGrpSpPr/>
          <p:nvPr/>
        </p:nvGrpSpPr>
        <p:grpSpPr>
          <a:xfrm>
            <a:off x="4565981" y="2165251"/>
            <a:ext cx="4038466" cy="723520"/>
            <a:chOff x="-867415" y="3168851"/>
            <a:chExt cx="3739457" cy="723520"/>
          </a:xfrm>
        </p:grpSpPr>
        <p:sp>
          <p:nvSpPr>
            <p:cNvPr id="21" name="TextBox 20"/>
            <p:cNvSpPr txBox="1"/>
            <p:nvPr/>
          </p:nvSpPr>
          <p:spPr>
            <a:xfrm>
              <a:off x="-867415" y="3168851"/>
              <a:ext cx="3739457" cy="281256"/>
            </a:xfrm>
            <a:prstGeom prst="rect">
              <a:avLst/>
            </a:prstGeom>
            <a:noFill/>
          </p:spPr>
          <p:txBody>
            <a:bodyPr wrap="square" rtlCol="0" anchor="ctr">
              <a:spAutoFit/>
            </a:bodyPr>
            <a:lstStyle/>
            <a:p>
              <a:r>
                <a:rPr lang="en-US" altLang="ko-KR" sz="1200" b="1" dirty="0">
                  <a:solidFill>
                    <a:schemeClr val="accent2">
                      <a:lumMod val="75000"/>
                    </a:schemeClr>
                  </a:solidFill>
                  <a:cs typeface="Arial" pitchFamily="34" charset="0"/>
                </a:rPr>
                <a:t>Your Text Here</a:t>
              </a:r>
              <a:endParaRPr lang="ko-KR" altLang="en-US" sz="1200" b="1" dirty="0">
                <a:solidFill>
                  <a:schemeClr val="accent2">
                    <a:lumMod val="75000"/>
                  </a:schemeClr>
                </a:solidFill>
                <a:cs typeface="Arial" pitchFamily="34" charset="0"/>
              </a:endParaRPr>
            </a:p>
          </p:txBody>
        </p:sp>
        <p:sp>
          <p:nvSpPr>
            <p:cNvPr id="22" name="TextBox 21"/>
            <p:cNvSpPr txBox="1"/>
            <p:nvPr/>
          </p:nvSpPr>
          <p:spPr>
            <a:xfrm>
              <a:off x="-867415" y="3430706"/>
              <a:ext cx="3739457"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grpSp>
        <p:nvGrpSpPr>
          <p:cNvPr id="23" name="Group 22"/>
          <p:cNvGrpSpPr/>
          <p:nvPr/>
        </p:nvGrpSpPr>
        <p:grpSpPr>
          <a:xfrm>
            <a:off x="4565981" y="3049513"/>
            <a:ext cx="4038463" cy="724416"/>
            <a:chOff x="-264176" y="4096598"/>
            <a:chExt cx="3739454" cy="724416"/>
          </a:xfrm>
        </p:grpSpPr>
        <p:sp>
          <p:nvSpPr>
            <p:cNvPr id="24" name="TextBox 23"/>
            <p:cNvSpPr txBox="1"/>
            <p:nvPr/>
          </p:nvSpPr>
          <p:spPr>
            <a:xfrm>
              <a:off x="-264176" y="4096598"/>
              <a:ext cx="3739454" cy="281256"/>
            </a:xfrm>
            <a:prstGeom prst="rect">
              <a:avLst/>
            </a:prstGeom>
            <a:noFill/>
          </p:spPr>
          <p:txBody>
            <a:bodyPr wrap="square" rtlCol="0" anchor="ctr">
              <a:spAutoFit/>
            </a:bodyPr>
            <a:lstStyle/>
            <a:p>
              <a:r>
                <a:rPr lang="en-US" altLang="ko-KR" sz="1200" b="1" dirty="0">
                  <a:solidFill>
                    <a:schemeClr val="accent3"/>
                  </a:solidFill>
                  <a:cs typeface="Arial" pitchFamily="34" charset="0"/>
                </a:rPr>
                <a:t>Your Text Here</a:t>
              </a:r>
              <a:endParaRPr lang="ko-KR" altLang="en-US" sz="1200" b="1" dirty="0">
                <a:solidFill>
                  <a:schemeClr val="accent3"/>
                </a:solidFill>
                <a:cs typeface="Arial" pitchFamily="34" charset="0"/>
              </a:endParaRPr>
            </a:p>
          </p:txBody>
        </p:sp>
        <p:sp>
          <p:nvSpPr>
            <p:cNvPr id="25" name="TextBox 24"/>
            <p:cNvSpPr txBox="1"/>
            <p:nvPr/>
          </p:nvSpPr>
          <p:spPr>
            <a:xfrm>
              <a:off x="-264176" y="4359349"/>
              <a:ext cx="3739454"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grpSp>
        <p:nvGrpSpPr>
          <p:cNvPr id="26" name="Group 25"/>
          <p:cNvGrpSpPr/>
          <p:nvPr/>
        </p:nvGrpSpPr>
        <p:grpSpPr>
          <a:xfrm>
            <a:off x="4565981" y="3934670"/>
            <a:ext cx="4070417" cy="725312"/>
            <a:chOff x="-264176" y="5080906"/>
            <a:chExt cx="3769043" cy="725312"/>
          </a:xfrm>
        </p:grpSpPr>
        <p:sp>
          <p:nvSpPr>
            <p:cNvPr id="27" name="TextBox 26"/>
            <p:cNvSpPr txBox="1"/>
            <p:nvPr/>
          </p:nvSpPr>
          <p:spPr>
            <a:xfrm>
              <a:off x="-264176" y="5080906"/>
              <a:ext cx="3769043" cy="281256"/>
            </a:xfrm>
            <a:prstGeom prst="rect">
              <a:avLst/>
            </a:prstGeom>
            <a:noFill/>
          </p:spPr>
          <p:txBody>
            <a:bodyPr wrap="square" rtlCol="0" anchor="ctr">
              <a:spAutoFit/>
            </a:bodyPr>
            <a:lstStyle/>
            <a:p>
              <a:r>
                <a:rPr lang="en-US" altLang="ko-KR" sz="1200" b="1" dirty="0">
                  <a:solidFill>
                    <a:schemeClr val="accent4">
                      <a:lumMod val="75000"/>
                    </a:schemeClr>
                  </a:solidFill>
                  <a:cs typeface="Arial" pitchFamily="34" charset="0"/>
                </a:rPr>
                <a:t>Your Text Here</a:t>
              </a:r>
              <a:endParaRPr lang="ko-KR" altLang="en-US" sz="1200" b="1" dirty="0">
                <a:solidFill>
                  <a:schemeClr val="accent4">
                    <a:lumMod val="75000"/>
                  </a:schemeClr>
                </a:solidFill>
                <a:cs typeface="Arial" pitchFamily="34" charset="0"/>
              </a:endParaRPr>
            </a:p>
          </p:txBody>
        </p:sp>
        <p:sp>
          <p:nvSpPr>
            <p:cNvPr id="28" name="TextBox 27"/>
            <p:cNvSpPr txBox="1"/>
            <p:nvPr/>
          </p:nvSpPr>
          <p:spPr>
            <a:xfrm>
              <a:off x="-264176" y="5344553"/>
              <a:ext cx="3769043"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spTree>
    <p:extLst>
      <p:ext uri="{BB962C8B-B14F-4D97-AF65-F5344CB8AC3E}">
        <p14:creationId xmlns:p14="http://schemas.microsoft.com/office/powerpoint/2010/main" val="42710125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85D8DE"/>
        </a:solidFill>
        <a:effectLst/>
      </p:bgPr>
    </p:bg>
    <p:spTree>
      <p:nvGrpSpPr>
        <p:cNvPr id="1" name=""/>
        <p:cNvGrpSpPr/>
        <p:nvPr/>
      </p:nvGrpSpPr>
      <p:grpSpPr>
        <a:xfrm>
          <a:off x="0" y="0"/>
          <a:ext cx="0" cy="0"/>
          <a:chOff x="0" y="0"/>
          <a:chExt cx="0" cy="0"/>
        </a:xfrm>
      </p:grpSpPr>
      <p:sp>
        <p:nvSpPr>
          <p:cNvPr id="9" name="Text Placeholder 13"/>
          <p:cNvSpPr txBox="1">
            <a:spLocks/>
          </p:cNvSpPr>
          <p:nvPr/>
        </p:nvSpPr>
        <p:spPr>
          <a:xfrm>
            <a:off x="539552" y="572274"/>
            <a:ext cx="3014362" cy="155107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solidFill>
                  <a:schemeClr val="bg1"/>
                </a:solidFill>
                <a:latin typeface="+mj-lt"/>
                <a:cs typeface="Arial" pitchFamily="34" charset="0"/>
              </a:rPr>
              <a:t>Simple </a:t>
            </a:r>
            <a:r>
              <a:rPr lang="en-US" altLang="ko-KR" sz="2800" b="1" dirty="0">
                <a:solidFill>
                  <a:schemeClr val="bg1"/>
                </a:solidFill>
                <a:latin typeface="+mj-lt"/>
                <a:cs typeface="Arial" pitchFamily="34" charset="0"/>
              </a:rPr>
              <a:t>Portfolio Presentation Designed</a:t>
            </a:r>
          </a:p>
        </p:txBody>
      </p:sp>
      <p:sp>
        <p:nvSpPr>
          <p:cNvPr id="10" name="TextBox 9"/>
          <p:cNvSpPr txBox="1"/>
          <p:nvPr/>
        </p:nvSpPr>
        <p:spPr>
          <a:xfrm>
            <a:off x="539552" y="2220084"/>
            <a:ext cx="2491390" cy="830997"/>
          </a:xfrm>
          <a:prstGeom prst="rect">
            <a:avLst/>
          </a:prstGeom>
          <a:noFill/>
        </p:spPr>
        <p:txBody>
          <a:bodyPr wrap="square" rtlCol="0" anchor="ctr">
            <a:spAutoFit/>
          </a:bodyPr>
          <a:lstStyle/>
          <a:p>
            <a:r>
              <a:rPr lang="en-US" altLang="ko-KR" sz="1200" b="1" dirty="0">
                <a:solidFill>
                  <a:schemeClr val="bg1"/>
                </a:solidFill>
                <a:cs typeface="Arial" pitchFamily="34" charset="0"/>
              </a:rPr>
              <a:t>You can simply impress your audience and add a unique zing and appeal to your Presentations.</a:t>
            </a:r>
            <a:endParaRPr lang="ko-KR" altLang="en-US" sz="1200" b="1" dirty="0">
              <a:solidFill>
                <a:schemeClr val="bg1"/>
              </a:solidFill>
              <a:cs typeface="Arial" pitchFamily="34" charset="0"/>
            </a:endParaRPr>
          </a:p>
        </p:txBody>
      </p:sp>
      <p:sp>
        <p:nvSpPr>
          <p:cNvPr id="11" name="Content Placeholder 4"/>
          <p:cNvSpPr txBox="1">
            <a:spLocks/>
          </p:cNvSpPr>
          <p:nvPr/>
        </p:nvSpPr>
        <p:spPr>
          <a:xfrm>
            <a:off x="539552" y="3147814"/>
            <a:ext cx="2479395" cy="158417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dirty="0">
                <a:solidFill>
                  <a:schemeClr val="bg1"/>
                </a:solidFill>
                <a:cs typeface="Arial" pitchFamily="34" charset="0"/>
              </a:rPr>
              <a:t>This PowerPoint Template has clean and neutral design that can be adapted to any content and meets various market segments. With this many slides you are able to make a complete PowerPoint Presentation that best suit your needs. </a:t>
            </a:r>
          </a:p>
        </p:txBody>
      </p:sp>
      <p:sp>
        <p:nvSpPr>
          <p:cNvPr id="3" name="그림 개체 틀 2">
            <a:extLst>
              <a:ext uri="{FF2B5EF4-FFF2-40B4-BE49-F238E27FC236}">
                <a16:creationId xmlns="" xmlns:a16="http://schemas.microsoft.com/office/drawing/2014/main" id="{53244423-1247-47CF-83EC-0CD11112C704}"/>
              </a:ext>
            </a:extLst>
          </p:cNvPr>
          <p:cNvSpPr>
            <a:spLocks noGrp="1"/>
          </p:cNvSpPr>
          <p:nvPr>
            <p:ph type="pic" idx="13"/>
          </p:nvPr>
        </p:nvSpPr>
        <p:spPr/>
      </p:sp>
      <p:sp>
        <p:nvSpPr>
          <p:cNvPr id="5" name="그림 개체 틀 4">
            <a:extLst>
              <a:ext uri="{FF2B5EF4-FFF2-40B4-BE49-F238E27FC236}">
                <a16:creationId xmlns="" xmlns:a16="http://schemas.microsoft.com/office/drawing/2014/main" id="{B15AE883-AD35-46BC-8698-A41D0FF7C21A}"/>
              </a:ext>
            </a:extLst>
          </p:cNvPr>
          <p:cNvSpPr>
            <a:spLocks noGrp="1"/>
          </p:cNvSpPr>
          <p:nvPr>
            <p:ph type="pic" idx="16"/>
          </p:nvPr>
        </p:nvSpPr>
        <p:spPr/>
      </p:sp>
      <p:sp>
        <p:nvSpPr>
          <p:cNvPr id="7" name="그림 개체 틀 6">
            <a:extLst>
              <a:ext uri="{FF2B5EF4-FFF2-40B4-BE49-F238E27FC236}">
                <a16:creationId xmlns="" xmlns:a16="http://schemas.microsoft.com/office/drawing/2014/main" id="{D710264D-C89B-4299-9264-558F500EF42B}"/>
              </a:ext>
            </a:extLst>
          </p:cNvPr>
          <p:cNvSpPr>
            <a:spLocks noGrp="1"/>
          </p:cNvSpPr>
          <p:nvPr>
            <p:ph type="pic" idx="17"/>
          </p:nvPr>
        </p:nvSpPr>
        <p:spPr/>
      </p:sp>
      <p:sp>
        <p:nvSpPr>
          <p:cNvPr id="12" name="그림 개체 틀 11">
            <a:extLst>
              <a:ext uri="{FF2B5EF4-FFF2-40B4-BE49-F238E27FC236}">
                <a16:creationId xmlns="" xmlns:a16="http://schemas.microsoft.com/office/drawing/2014/main" id="{E14C4194-7400-4F85-91D4-715EE186B1AB}"/>
              </a:ext>
            </a:extLst>
          </p:cNvPr>
          <p:cNvSpPr>
            <a:spLocks noGrp="1"/>
          </p:cNvSpPr>
          <p:nvPr>
            <p:ph type="pic" idx="15"/>
          </p:nvPr>
        </p:nvSpPr>
        <p:spPr/>
      </p:sp>
      <p:sp>
        <p:nvSpPr>
          <p:cNvPr id="14" name="그림 개체 틀 13">
            <a:extLst>
              <a:ext uri="{FF2B5EF4-FFF2-40B4-BE49-F238E27FC236}">
                <a16:creationId xmlns="" xmlns:a16="http://schemas.microsoft.com/office/drawing/2014/main" id="{B5E7E9A9-3471-45F4-A539-2B4529595A50}"/>
              </a:ext>
            </a:extLst>
          </p:cNvPr>
          <p:cNvSpPr>
            <a:spLocks noGrp="1"/>
          </p:cNvSpPr>
          <p:nvPr>
            <p:ph type="pic" idx="18"/>
          </p:nvPr>
        </p:nvSpPr>
        <p:spPr/>
      </p:sp>
    </p:spTree>
    <p:extLst>
      <p:ext uri="{BB962C8B-B14F-4D97-AF65-F5344CB8AC3E}">
        <p14:creationId xmlns:p14="http://schemas.microsoft.com/office/powerpoint/2010/main" val="17634185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Table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aphicFrame>
        <p:nvGraphicFramePr>
          <p:cNvPr id="4" name="Table 3"/>
          <p:cNvGraphicFramePr>
            <a:graphicFrameLocks noGrp="1"/>
          </p:cNvGraphicFramePr>
          <p:nvPr>
            <p:extLst>
              <p:ext uri="{D42A27DB-BD31-4B8C-83A1-F6EECF244321}">
                <p14:modId xmlns:p14="http://schemas.microsoft.com/office/powerpoint/2010/main" val="2101979496"/>
              </p:ext>
            </p:extLst>
          </p:nvPr>
        </p:nvGraphicFramePr>
        <p:xfrm>
          <a:off x="693321" y="1319986"/>
          <a:ext cx="1847825" cy="3414555"/>
        </p:xfrm>
        <a:graphic>
          <a:graphicData uri="http://schemas.openxmlformats.org/drawingml/2006/table">
            <a:tbl>
              <a:tblPr firstRow="1" bandRow="1">
                <a:tableStyleId>{5940675A-B579-460E-94D1-54222C63F5DA}</a:tableStyleId>
              </a:tblPr>
              <a:tblGrid>
                <a:gridCol w="1847825">
                  <a:extLst>
                    <a:ext uri="{9D8B030D-6E8A-4147-A177-3AD203B41FA5}">
                      <a16:colId xmlns="" xmlns:a16="http://schemas.microsoft.com/office/drawing/2014/main" val="20000"/>
                    </a:ext>
                  </a:extLst>
                </a:gridCol>
              </a:tblGrid>
              <a:tr h="402657">
                <a:tc>
                  <a:txBody>
                    <a:bodyPr/>
                    <a:lstStyle/>
                    <a:p>
                      <a:pPr algn="ct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 xmlns:a16="http://schemas.microsoft.com/office/drawing/2014/main" val="10000"/>
                  </a:ext>
                </a:extLst>
              </a:tr>
              <a:tr h="756219">
                <a:tc>
                  <a:txBody>
                    <a:bodyPr/>
                    <a:lstStyle/>
                    <a:p>
                      <a:pPr algn="ctr" latinLnBrk="1"/>
                      <a:r>
                        <a:rPr lang="en-US" altLang="ko-KR" sz="3200" b="1" dirty="0">
                          <a:solidFill>
                            <a:schemeClr val="bg1"/>
                          </a:solidFill>
                          <a:latin typeface="+mn-lt"/>
                          <a:cs typeface="Arial" pitchFamily="34" charset="0"/>
                        </a:rPr>
                        <a:t>$52</a:t>
                      </a:r>
                    </a:p>
                  </a:txBody>
                  <a:tcPr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0001"/>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alpha val="20000"/>
                      </a:schemeClr>
                    </a:solidFill>
                  </a:tcPr>
                </a:tc>
                <a:extLst>
                  <a:ext uri="{0D108BD9-81ED-4DB2-BD59-A6C34878D82A}">
                    <a16:rowId xmlns="" xmlns:a16="http://schemas.microsoft.com/office/drawing/2014/main" val="10002"/>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alpha val="20000"/>
                      </a:schemeClr>
                    </a:solidFill>
                  </a:tcPr>
                </a:tc>
                <a:extLst>
                  <a:ext uri="{0D108BD9-81ED-4DB2-BD59-A6C34878D82A}">
                    <a16:rowId xmlns="" xmlns:a16="http://schemas.microsoft.com/office/drawing/2014/main" val="10003"/>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alpha val="20000"/>
                      </a:schemeClr>
                    </a:solidFill>
                  </a:tcPr>
                </a:tc>
                <a:extLst>
                  <a:ext uri="{0D108BD9-81ED-4DB2-BD59-A6C34878D82A}">
                    <a16:rowId xmlns="" xmlns:a16="http://schemas.microsoft.com/office/drawing/2014/main" val="10004"/>
                  </a:ext>
                </a:extLst>
              </a:tr>
              <a:tr h="34923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alpha val="20000"/>
                      </a:schemeClr>
                    </a:solidFill>
                  </a:tcPr>
                </a:tc>
                <a:extLst>
                  <a:ext uri="{0D108BD9-81ED-4DB2-BD59-A6C34878D82A}">
                    <a16:rowId xmlns="" xmlns:a16="http://schemas.microsoft.com/office/drawing/2014/main" val="10005"/>
                  </a:ext>
                </a:extLst>
              </a:tr>
              <a:tr h="34923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alpha val="20000"/>
                      </a:schemeClr>
                    </a:solidFill>
                  </a:tcPr>
                </a:tc>
                <a:extLst>
                  <a:ext uri="{0D108BD9-81ED-4DB2-BD59-A6C34878D82A}">
                    <a16:rowId xmlns="" xmlns:a16="http://schemas.microsoft.com/office/drawing/2014/main" val="10006"/>
                  </a:ext>
                </a:extLst>
              </a:tr>
              <a:tr h="34923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Your Text</a:t>
                      </a:r>
                      <a:r>
                        <a:rPr lang="en-US" altLang="ko-KR" sz="1200" b="1" baseline="0" dirty="0">
                          <a:solidFill>
                            <a:schemeClr val="bg1"/>
                          </a:solidFill>
                          <a:latin typeface="+mn-lt"/>
                          <a:cs typeface="Arial" pitchFamily="34" charset="0"/>
                        </a:rPr>
                        <a:t>  Here</a:t>
                      </a:r>
                      <a:endParaRPr lang="en-US" altLang="ko-KR" sz="1200" b="1" dirty="0">
                        <a:solidFill>
                          <a:schemeClr val="bg1"/>
                        </a:solidFill>
                        <a:latin typeface="+mn-lt"/>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 xmlns:a16="http://schemas.microsoft.com/office/drawing/2014/main" val="1000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583029521"/>
              </p:ext>
            </p:extLst>
          </p:nvPr>
        </p:nvGraphicFramePr>
        <p:xfrm>
          <a:off x="2661540" y="1318217"/>
          <a:ext cx="1847825" cy="3414555"/>
        </p:xfrm>
        <a:graphic>
          <a:graphicData uri="http://schemas.openxmlformats.org/drawingml/2006/table">
            <a:tbl>
              <a:tblPr firstRow="1" bandRow="1">
                <a:tableStyleId>{5940675A-B579-460E-94D1-54222C63F5DA}</a:tableStyleId>
              </a:tblPr>
              <a:tblGrid>
                <a:gridCol w="1847825">
                  <a:extLst>
                    <a:ext uri="{9D8B030D-6E8A-4147-A177-3AD203B41FA5}">
                      <a16:colId xmlns="" xmlns:a16="http://schemas.microsoft.com/office/drawing/2014/main" val="20000"/>
                    </a:ext>
                  </a:extLst>
                </a:gridCol>
              </a:tblGrid>
              <a:tr h="402657">
                <a:tc>
                  <a:txBody>
                    <a:bodyPr/>
                    <a:lstStyle/>
                    <a:p>
                      <a:pPr algn="ct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0000"/>
                  </a:ext>
                </a:extLst>
              </a:tr>
              <a:tr h="756219">
                <a:tc>
                  <a:txBody>
                    <a:bodyPr/>
                    <a:lstStyle/>
                    <a:p>
                      <a:pPr algn="ctr" latinLnBrk="1"/>
                      <a:r>
                        <a:rPr lang="en-US" altLang="ko-KR" sz="3200" b="1" dirty="0">
                          <a:solidFill>
                            <a:schemeClr val="bg1"/>
                          </a:solidFill>
                          <a:latin typeface="+mn-lt"/>
                          <a:cs typeface="Arial" pitchFamily="34" charset="0"/>
                        </a:rPr>
                        <a:t>$60</a:t>
                      </a: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 xmlns:a16="http://schemas.microsoft.com/office/drawing/2014/main" val="10001"/>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extLst>
                  <a:ext uri="{0D108BD9-81ED-4DB2-BD59-A6C34878D82A}">
                    <a16:rowId xmlns="" xmlns:a16="http://schemas.microsoft.com/office/drawing/2014/main" val="10002"/>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extLst>
                  <a:ext uri="{0D108BD9-81ED-4DB2-BD59-A6C34878D82A}">
                    <a16:rowId xmlns="" xmlns:a16="http://schemas.microsoft.com/office/drawing/2014/main" val="10003"/>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extLst>
                  <a:ext uri="{0D108BD9-81ED-4DB2-BD59-A6C34878D82A}">
                    <a16:rowId xmlns="" xmlns:a16="http://schemas.microsoft.com/office/drawing/2014/main" val="10004"/>
                  </a:ext>
                </a:extLst>
              </a:tr>
              <a:tr h="34923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extLst>
                  <a:ext uri="{0D108BD9-81ED-4DB2-BD59-A6C34878D82A}">
                    <a16:rowId xmlns="" xmlns:a16="http://schemas.microsoft.com/office/drawing/2014/main" val="10005"/>
                  </a:ext>
                </a:extLst>
              </a:tr>
              <a:tr h="34923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extLst>
                  <a:ext uri="{0D108BD9-81ED-4DB2-BD59-A6C34878D82A}">
                    <a16:rowId xmlns="" xmlns:a16="http://schemas.microsoft.com/office/drawing/2014/main" val="10006"/>
                  </a:ext>
                </a:extLst>
              </a:tr>
              <a:tr h="34923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Your Text</a:t>
                      </a:r>
                      <a:r>
                        <a:rPr lang="en-US" altLang="ko-KR" sz="1200" b="1" baseline="0" dirty="0">
                          <a:solidFill>
                            <a:schemeClr val="bg1"/>
                          </a:solidFill>
                          <a:latin typeface="+mn-lt"/>
                          <a:cs typeface="Arial" pitchFamily="34" charset="0"/>
                        </a:rPr>
                        <a:t>  Here</a:t>
                      </a:r>
                      <a:endParaRPr lang="en-US" altLang="ko-KR" sz="1200" b="1" dirty="0">
                        <a:solidFill>
                          <a:schemeClr val="bg1"/>
                        </a:solidFill>
                        <a:latin typeface="+mn-lt"/>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 xmlns:a16="http://schemas.microsoft.com/office/drawing/2014/main" val="1000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21538106"/>
              </p:ext>
            </p:extLst>
          </p:nvPr>
        </p:nvGraphicFramePr>
        <p:xfrm>
          <a:off x="4629759" y="1316448"/>
          <a:ext cx="1847825" cy="3414555"/>
        </p:xfrm>
        <a:graphic>
          <a:graphicData uri="http://schemas.openxmlformats.org/drawingml/2006/table">
            <a:tbl>
              <a:tblPr firstRow="1" bandRow="1">
                <a:tableStyleId>{5940675A-B579-460E-94D1-54222C63F5DA}</a:tableStyleId>
              </a:tblPr>
              <a:tblGrid>
                <a:gridCol w="1847825">
                  <a:extLst>
                    <a:ext uri="{9D8B030D-6E8A-4147-A177-3AD203B41FA5}">
                      <a16:colId xmlns="" xmlns:a16="http://schemas.microsoft.com/office/drawing/2014/main" val="20000"/>
                    </a:ext>
                  </a:extLst>
                </a:gridCol>
              </a:tblGrid>
              <a:tr h="402657">
                <a:tc>
                  <a:txBody>
                    <a:bodyPr/>
                    <a:lstStyle/>
                    <a:p>
                      <a:pPr algn="ct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 xmlns:a16="http://schemas.microsoft.com/office/drawing/2014/main" val="10000"/>
                  </a:ext>
                </a:extLst>
              </a:tr>
              <a:tr h="756219">
                <a:tc>
                  <a:txBody>
                    <a:bodyPr/>
                    <a:lstStyle/>
                    <a:p>
                      <a:pPr algn="ctr" latinLnBrk="1"/>
                      <a:r>
                        <a:rPr lang="en-US" altLang="ko-KR" sz="3200" b="1" dirty="0">
                          <a:solidFill>
                            <a:schemeClr val="bg1"/>
                          </a:solidFill>
                          <a:latin typeface="+mn-lt"/>
                          <a:cs typeface="Arial" pitchFamily="34" charset="0"/>
                        </a:rPr>
                        <a:t>$45</a:t>
                      </a:r>
                    </a:p>
                  </a:txBody>
                  <a:tcPr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 xmlns:a16="http://schemas.microsoft.com/office/drawing/2014/main" val="10001"/>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extLst>
                  <a:ext uri="{0D108BD9-81ED-4DB2-BD59-A6C34878D82A}">
                    <a16:rowId xmlns="" xmlns:a16="http://schemas.microsoft.com/office/drawing/2014/main" val="10002"/>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extLst>
                  <a:ext uri="{0D108BD9-81ED-4DB2-BD59-A6C34878D82A}">
                    <a16:rowId xmlns="" xmlns:a16="http://schemas.microsoft.com/office/drawing/2014/main" val="10003"/>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extLst>
                  <a:ext uri="{0D108BD9-81ED-4DB2-BD59-A6C34878D82A}">
                    <a16:rowId xmlns="" xmlns:a16="http://schemas.microsoft.com/office/drawing/2014/main" val="10004"/>
                  </a:ext>
                </a:extLst>
              </a:tr>
              <a:tr h="34923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extLst>
                  <a:ext uri="{0D108BD9-81ED-4DB2-BD59-A6C34878D82A}">
                    <a16:rowId xmlns="" xmlns:a16="http://schemas.microsoft.com/office/drawing/2014/main" val="10005"/>
                  </a:ext>
                </a:extLst>
              </a:tr>
              <a:tr h="34923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extLst>
                  <a:ext uri="{0D108BD9-81ED-4DB2-BD59-A6C34878D82A}">
                    <a16:rowId xmlns="" xmlns:a16="http://schemas.microsoft.com/office/drawing/2014/main" val="10006"/>
                  </a:ext>
                </a:extLst>
              </a:tr>
              <a:tr h="34923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Your Text</a:t>
                      </a:r>
                      <a:r>
                        <a:rPr lang="en-US" altLang="ko-KR" sz="1200" b="1" baseline="0" dirty="0">
                          <a:solidFill>
                            <a:schemeClr val="bg1"/>
                          </a:solidFill>
                          <a:latin typeface="+mn-lt"/>
                          <a:cs typeface="Arial" pitchFamily="34" charset="0"/>
                        </a:rPr>
                        <a:t>  Here</a:t>
                      </a:r>
                      <a:endParaRPr lang="en-US" altLang="ko-KR" sz="1200" b="1" dirty="0">
                        <a:solidFill>
                          <a:schemeClr val="bg1"/>
                        </a:solidFill>
                        <a:latin typeface="+mn-lt"/>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 xmlns:a16="http://schemas.microsoft.com/office/drawing/2014/main" val="1000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37667854"/>
              </p:ext>
            </p:extLst>
          </p:nvPr>
        </p:nvGraphicFramePr>
        <p:xfrm>
          <a:off x="6597977" y="1314679"/>
          <a:ext cx="1847825" cy="3414555"/>
        </p:xfrm>
        <a:graphic>
          <a:graphicData uri="http://schemas.openxmlformats.org/drawingml/2006/table">
            <a:tbl>
              <a:tblPr firstRow="1" bandRow="1">
                <a:tableStyleId>{5940675A-B579-460E-94D1-54222C63F5DA}</a:tableStyleId>
              </a:tblPr>
              <a:tblGrid>
                <a:gridCol w="1847825">
                  <a:extLst>
                    <a:ext uri="{9D8B030D-6E8A-4147-A177-3AD203B41FA5}">
                      <a16:colId xmlns="" xmlns:a16="http://schemas.microsoft.com/office/drawing/2014/main" val="20000"/>
                    </a:ext>
                  </a:extLst>
                </a:gridCol>
              </a:tblGrid>
              <a:tr h="402657">
                <a:tc>
                  <a:txBody>
                    <a:bodyPr/>
                    <a:lstStyle/>
                    <a:p>
                      <a:pPr algn="ct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 xmlns:a16="http://schemas.microsoft.com/office/drawing/2014/main" val="10000"/>
                  </a:ext>
                </a:extLst>
              </a:tr>
              <a:tr h="756219">
                <a:tc>
                  <a:txBody>
                    <a:bodyPr/>
                    <a:lstStyle/>
                    <a:p>
                      <a:pPr algn="ctr" latinLnBrk="1"/>
                      <a:r>
                        <a:rPr lang="en-US" altLang="ko-KR" sz="3200" b="1" dirty="0">
                          <a:solidFill>
                            <a:schemeClr val="bg1"/>
                          </a:solidFill>
                          <a:latin typeface="+mn-lt"/>
                          <a:cs typeface="Arial" pitchFamily="34" charset="0"/>
                        </a:rPr>
                        <a:t>$70</a:t>
                      </a:r>
                    </a:p>
                  </a:txBody>
                  <a:tcPr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 xmlns:a16="http://schemas.microsoft.com/office/drawing/2014/main" val="10001"/>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85D8DE">
                        <a:alpha val="20000"/>
                      </a:srgbClr>
                    </a:solidFill>
                  </a:tcPr>
                </a:tc>
                <a:extLst>
                  <a:ext uri="{0D108BD9-81ED-4DB2-BD59-A6C34878D82A}">
                    <a16:rowId xmlns="" xmlns:a16="http://schemas.microsoft.com/office/drawing/2014/main" val="10002"/>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85D8DE">
                        <a:alpha val="20000"/>
                      </a:srgbClr>
                    </a:solidFill>
                  </a:tcPr>
                </a:tc>
                <a:extLst>
                  <a:ext uri="{0D108BD9-81ED-4DB2-BD59-A6C34878D82A}">
                    <a16:rowId xmlns="" xmlns:a16="http://schemas.microsoft.com/office/drawing/2014/main" val="10003"/>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85D8DE">
                        <a:alpha val="20000"/>
                      </a:srgbClr>
                    </a:solidFill>
                  </a:tcPr>
                </a:tc>
                <a:extLst>
                  <a:ext uri="{0D108BD9-81ED-4DB2-BD59-A6C34878D82A}">
                    <a16:rowId xmlns="" xmlns:a16="http://schemas.microsoft.com/office/drawing/2014/main" val="10004"/>
                  </a:ext>
                </a:extLst>
              </a:tr>
              <a:tr h="34923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85D8DE">
                        <a:alpha val="20000"/>
                      </a:srgbClr>
                    </a:solidFill>
                  </a:tcPr>
                </a:tc>
                <a:extLst>
                  <a:ext uri="{0D108BD9-81ED-4DB2-BD59-A6C34878D82A}">
                    <a16:rowId xmlns="" xmlns:a16="http://schemas.microsoft.com/office/drawing/2014/main" val="10005"/>
                  </a:ext>
                </a:extLst>
              </a:tr>
              <a:tr h="34923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Your Text</a:t>
                      </a:r>
                      <a:r>
                        <a:rPr lang="en-US" altLang="ko-KR" sz="1200" b="0" baseline="0" dirty="0">
                          <a:solidFill>
                            <a:schemeClr val="tx1">
                              <a:lumMod val="75000"/>
                              <a:lumOff val="25000"/>
                            </a:schemeClr>
                          </a:solidFill>
                          <a:latin typeface="+mn-lt"/>
                          <a:cs typeface="Arial" pitchFamily="34" charset="0"/>
                        </a:rPr>
                        <a:t>  Here</a:t>
                      </a:r>
                      <a:endParaRPr lang="en-US" altLang="ko-KR" sz="12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85D8DE">
                        <a:alpha val="20000"/>
                      </a:srgbClr>
                    </a:solidFill>
                  </a:tcPr>
                </a:tc>
                <a:extLst>
                  <a:ext uri="{0D108BD9-81ED-4DB2-BD59-A6C34878D82A}">
                    <a16:rowId xmlns="" xmlns:a16="http://schemas.microsoft.com/office/drawing/2014/main" val="10006"/>
                  </a:ext>
                </a:extLst>
              </a:tr>
              <a:tr h="34923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Your Text</a:t>
                      </a:r>
                      <a:r>
                        <a:rPr lang="en-US" altLang="ko-KR" sz="1200" b="1" baseline="0" dirty="0">
                          <a:solidFill>
                            <a:schemeClr val="bg1"/>
                          </a:solidFill>
                          <a:latin typeface="+mn-lt"/>
                          <a:cs typeface="Arial" pitchFamily="34" charset="0"/>
                        </a:rPr>
                        <a:t>  Here</a:t>
                      </a:r>
                      <a:endParaRPr lang="en-US" altLang="ko-KR" sz="1200" b="1" dirty="0">
                        <a:solidFill>
                          <a:schemeClr val="bg1"/>
                        </a:solidFill>
                        <a:latin typeface="+mn-lt"/>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175621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nchor="ctr"/>
          <a:lstStyle/>
          <a:p>
            <a:r>
              <a:rPr lang="en-US" altLang="ko-KR" dirty="0"/>
              <a:t>Infographic Style</a:t>
            </a:r>
            <a:endParaRPr lang="ko-KR" altLang="en-US" dirty="0"/>
          </a:p>
        </p:txBody>
      </p:sp>
      <p:sp>
        <p:nvSpPr>
          <p:cNvPr id="3" name="Text Placeholder 2"/>
          <p:cNvSpPr>
            <a:spLocks noGrp="1"/>
          </p:cNvSpPr>
          <p:nvPr>
            <p:ph type="body" sz="quarter" idx="11"/>
          </p:nvPr>
        </p:nvSpPr>
        <p:spPr>
          <a:prstGeom prst="rect">
            <a:avLst/>
          </a:prstGeom>
        </p:spPr>
        <p:txBody>
          <a:bodyPr anchor="ctr"/>
          <a:lstStyle/>
          <a:p>
            <a:pPr lvl="0"/>
            <a:r>
              <a:rPr lang="en-US" altLang="ko-KR" dirty="0"/>
              <a:t>Insert the title of your subtitle Here</a:t>
            </a:r>
          </a:p>
        </p:txBody>
      </p:sp>
      <p:grpSp>
        <p:nvGrpSpPr>
          <p:cNvPr id="4" name="Group 3"/>
          <p:cNvGrpSpPr/>
          <p:nvPr/>
        </p:nvGrpSpPr>
        <p:grpSpPr>
          <a:xfrm rot="2700000">
            <a:off x="948343" y="1730764"/>
            <a:ext cx="2544632" cy="2883946"/>
            <a:chOff x="4242525" y="2067694"/>
            <a:chExt cx="2223612" cy="2520120"/>
          </a:xfrm>
          <a:solidFill>
            <a:srgbClr val="85D8DE"/>
          </a:solidFill>
        </p:grpSpPr>
        <p:sp>
          <p:nvSpPr>
            <p:cNvPr id="5" name="Rounded Rectangle 4"/>
            <p:cNvSpPr/>
            <p:nvPr/>
          </p:nvSpPr>
          <p:spPr>
            <a:xfrm>
              <a:off x="4242525" y="3147814"/>
              <a:ext cx="1440000" cy="1440000"/>
            </a:xfrm>
            <a:prstGeom prst="roundRect">
              <a:avLst>
                <a:gd name="adj" fmla="val 134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5"/>
            <p:cNvSpPr/>
            <p:nvPr/>
          </p:nvSpPr>
          <p:spPr>
            <a:xfrm>
              <a:off x="4680455" y="2067694"/>
              <a:ext cx="1008000" cy="1008000"/>
            </a:xfrm>
            <a:prstGeom prst="roundRect">
              <a:avLst>
                <a:gd name="adj" fmla="val 1346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ounded Rectangle 6"/>
            <p:cNvSpPr/>
            <p:nvPr/>
          </p:nvSpPr>
          <p:spPr>
            <a:xfrm>
              <a:off x="5746137" y="3147814"/>
              <a:ext cx="720000" cy="720000"/>
            </a:xfrm>
            <a:prstGeom prst="roundRect">
              <a:avLst>
                <a:gd name="adj" fmla="val 134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ounded Rectangle 7"/>
            <p:cNvSpPr/>
            <p:nvPr/>
          </p:nvSpPr>
          <p:spPr>
            <a:xfrm>
              <a:off x="5764217" y="2517614"/>
              <a:ext cx="540000" cy="540000"/>
            </a:xfrm>
            <a:prstGeom prst="roundRect">
              <a:avLst>
                <a:gd name="adj" fmla="val 134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TextBox 8"/>
          <p:cNvSpPr txBox="1"/>
          <p:nvPr/>
        </p:nvSpPr>
        <p:spPr>
          <a:xfrm>
            <a:off x="920178" y="2877204"/>
            <a:ext cx="1189749" cy="830997"/>
          </a:xfrm>
          <a:prstGeom prst="rect">
            <a:avLst/>
          </a:prstGeom>
          <a:noFill/>
        </p:spPr>
        <p:txBody>
          <a:bodyPr wrap="none" rtlCol="0" anchor="ctr">
            <a:spAutoFit/>
          </a:bodyPr>
          <a:lstStyle/>
          <a:p>
            <a:r>
              <a:rPr lang="en-US" altLang="ko-KR" sz="4800" b="1" dirty="0">
                <a:solidFill>
                  <a:schemeClr val="bg1"/>
                </a:solidFill>
                <a:cs typeface="Arial" pitchFamily="34" charset="0"/>
              </a:rPr>
              <a:t>60</a:t>
            </a:r>
            <a:r>
              <a:rPr lang="en-US" altLang="ko-KR" sz="2800" b="1" dirty="0">
                <a:solidFill>
                  <a:schemeClr val="bg1"/>
                </a:solidFill>
                <a:cs typeface="Arial" pitchFamily="34" charset="0"/>
              </a:rPr>
              <a:t>%</a:t>
            </a:r>
            <a:endParaRPr lang="ko-KR" altLang="en-US" sz="2800" b="1" dirty="0">
              <a:solidFill>
                <a:schemeClr val="bg1"/>
              </a:solidFill>
              <a:cs typeface="Arial" pitchFamily="34" charset="0"/>
            </a:endParaRPr>
          </a:p>
        </p:txBody>
      </p:sp>
      <p:sp>
        <p:nvSpPr>
          <p:cNvPr id="10" name="TextBox 9"/>
          <p:cNvSpPr txBox="1"/>
          <p:nvPr/>
        </p:nvSpPr>
        <p:spPr>
          <a:xfrm>
            <a:off x="2320894" y="2131090"/>
            <a:ext cx="845103" cy="584775"/>
          </a:xfrm>
          <a:prstGeom prst="rect">
            <a:avLst/>
          </a:prstGeom>
          <a:noFill/>
        </p:spPr>
        <p:txBody>
          <a:bodyPr wrap="none" rtlCol="0" anchor="ctr">
            <a:spAutoFit/>
          </a:bodyPr>
          <a:lstStyle/>
          <a:p>
            <a:r>
              <a:rPr lang="en-US" altLang="ko-KR" sz="3200" b="1" dirty="0">
                <a:solidFill>
                  <a:schemeClr val="bg1"/>
                </a:solidFill>
                <a:cs typeface="Arial" pitchFamily="34" charset="0"/>
              </a:rPr>
              <a:t>30</a:t>
            </a:r>
            <a:r>
              <a:rPr lang="en-US" altLang="ko-KR" b="1" dirty="0">
                <a:solidFill>
                  <a:schemeClr val="bg1"/>
                </a:solidFill>
                <a:cs typeface="Arial" pitchFamily="34" charset="0"/>
              </a:rPr>
              <a:t>%</a:t>
            </a:r>
            <a:endParaRPr lang="ko-KR" altLang="en-US" b="1" dirty="0">
              <a:solidFill>
                <a:schemeClr val="bg1"/>
              </a:solidFill>
              <a:cs typeface="Arial" pitchFamily="34" charset="0"/>
            </a:endParaRPr>
          </a:p>
        </p:txBody>
      </p:sp>
      <p:sp>
        <p:nvSpPr>
          <p:cNvPr id="11" name="TextBox 10"/>
          <p:cNvSpPr txBox="1"/>
          <p:nvPr/>
        </p:nvSpPr>
        <p:spPr>
          <a:xfrm>
            <a:off x="2376999" y="3695962"/>
            <a:ext cx="732893" cy="461665"/>
          </a:xfrm>
          <a:prstGeom prst="rect">
            <a:avLst/>
          </a:prstGeom>
          <a:noFill/>
        </p:spPr>
        <p:txBody>
          <a:bodyPr wrap="none" rtlCol="0" anchor="ctr">
            <a:spAutoFit/>
          </a:bodyPr>
          <a:lstStyle/>
          <a:p>
            <a:r>
              <a:rPr lang="en-US" altLang="ko-KR" sz="2400" b="1" dirty="0">
                <a:solidFill>
                  <a:schemeClr val="bg1"/>
                </a:solidFill>
                <a:cs typeface="Arial" pitchFamily="34" charset="0"/>
              </a:rPr>
              <a:t>20</a:t>
            </a:r>
            <a:r>
              <a:rPr lang="en-US" altLang="ko-KR" sz="1600" b="1" dirty="0">
                <a:solidFill>
                  <a:schemeClr val="bg1"/>
                </a:solidFill>
                <a:cs typeface="Arial" pitchFamily="34" charset="0"/>
              </a:rPr>
              <a:t>%</a:t>
            </a:r>
            <a:endParaRPr lang="ko-KR" altLang="en-US" sz="1600" b="1" dirty="0">
              <a:solidFill>
                <a:schemeClr val="bg1"/>
              </a:solidFill>
              <a:cs typeface="Arial" pitchFamily="34" charset="0"/>
            </a:endParaRPr>
          </a:p>
        </p:txBody>
      </p:sp>
      <p:sp>
        <p:nvSpPr>
          <p:cNvPr id="12" name="TextBox 11"/>
          <p:cNvSpPr txBox="1"/>
          <p:nvPr/>
        </p:nvSpPr>
        <p:spPr>
          <a:xfrm>
            <a:off x="2967643" y="3101153"/>
            <a:ext cx="577402" cy="369332"/>
          </a:xfrm>
          <a:prstGeom prst="rect">
            <a:avLst/>
          </a:prstGeom>
          <a:noFill/>
        </p:spPr>
        <p:txBody>
          <a:bodyPr wrap="none" rtlCol="0" anchor="ctr">
            <a:spAutoFit/>
          </a:bodyPr>
          <a:lstStyle/>
          <a:p>
            <a:r>
              <a:rPr lang="en-US" altLang="ko-KR" b="1" dirty="0">
                <a:solidFill>
                  <a:schemeClr val="bg1"/>
                </a:solidFill>
                <a:cs typeface="Arial" pitchFamily="34" charset="0"/>
              </a:rPr>
              <a:t>10</a:t>
            </a:r>
            <a:r>
              <a:rPr lang="en-US" altLang="ko-KR" sz="1200" b="1" dirty="0">
                <a:solidFill>
                  <a:schemeClr val="bg1"/>
                </a:solidFill>
                <a:cs typeface="Arial" pitchFamily="34" charset="0"/>
              </a:rPr>
              <a:t>%</a:t>
            </a:r>
            <a:endParaRPr lang="ko-KR" altLang="en-US" sz="1200" b="1" dirty="0">
              <a:solidFill>
                <a:schemeClr val="bg1"/>
              </a:solidFill>
              <a:cs typeface="Arial" pitchFamily="34" charset="0"/>
            </a:endParaRPr>
          </a:p>
        </p:txBody>
      </p:sp>
      <p:grpSp>
        <p:nvGrpSpPr>
          <p:cNvPr id="13" name="Group 12"/>
          <p:cNvGrpSpPr/>
          <p:nvPr/>
        </p:nvGrpSpPr>
        <p:grpSpPr>
          <a:xfrm>
            <a:off x="3923928" y="2067694"/>
            <a:ext cx="1727068" cy="678649"/>
            <a:chOff x="3233964" y="1954419"/>
            <a:chExt cx="1410044" cy="678649"/>
          </a:xfrm>
        </p:grpSpPr>
        <p:sp>
          <p:nvSpPr>
            <p:cNvPr id="14" name="TextBox 13"/>
            <p:cNvSpPr txBox="1"/>
            <p:nvPr/>
          </p:nvSpPr>
          <p:spPr>
            <a:xfrm>
              <a:off x="3233964" y="1954419"/>
              <a:ext cx="1400519"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Add Text</a:t>
              </a:r>
              <a:endParaRPr lang="ko-KR" altLang="en-US" sz="1400" b="1" dirty="0">
                <a:solidFill>
                  <a:schemeClr val="tx1">
                    <a:lumMod val="75000"/>
                    <a:lumOff val="25000"/>
                  </a:schemeClr>
                </a:solidFill>
                <a:cs typeface="Arial" pitchFamily="34" charset="0"/>
              </a:endParaRPr>
            </a:p>
          </p:txBody>
        </p:sp>
        <p:sp>
          <p:nvSpPr>
            <p:cNvPr id="15" name="TextBox 14"/>
            <p:cNvSpPr txBox="1"/>
            <p:nvPr/>
          </p:nvSpPr>
          <p:spPr>
            <a:xfrm>
              <a:off x="3243489" y="2171403"/>
              <a:ext cx="1400519"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Simple PowerPoint Presentation</a:t>
              </a:r>
              <a:endParaRPr lang="ko-KR" altLang="en-US" sz="1200" dirty="0">
                <a:solidFill>
                  <a:schemeClr val="tx1">
                    <a:lumMod val="75000"/>
                    <a:lumOff val="25000"/>
                  </a:schemeClr>
                </a:solidFill>
                <a:cs typeface="Arial" pitchFamily="34" charset="0"/>
              </a:endParaRPr>
            </a:p>
          </p:txBody>
        </p:sp>
      </p:grpSp>
      <p:grpSp>
        <p:nvGrpSpPr>
          <p:cNvPr id="16" name="Group 15"/>
          <p:cNvGrpSpPr/>
          <p:nvPr/>
        </p:nvGrpSpPr>
        <p:grpSpPr>
          <a:xfrm>
            <a:off x="3923928" y="2750134"/>
            <a:ext cx="1727068" cy="678649"/>
            <a:chOff x="3233964" y="1954419"/>
            <a:chExt cx="1410044" cy="678649"/>
          </a:xfrm>
        </p:grpSpPr>
        <p:sp>
          <p:nvSpPr>
            <p:cNvPr id="17" name="TextBox 16"/>
            <p:cNvSpPr txBox="1"/>
            <p:nvPr/>
          </p:nvSpPr>
          <p:spPr>
            <a:xfrm>
              <a:off x="3233964" y="1954419"/>
              <a:ext cx="1400519"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Add Text</a:t>
              </a:r>
              <a:endParaRPr lang="ko-KR" altLang="en-US" sz="1400" b="1" dirty="0">
                <a:solidFill>
                  <a:schemeClr val="tx1">
                    <a:lumMod val="75000"/>
                    <a:lumOff val="25000"/>
                  </a:schemeClr>
                </a:solidFill>
                <a:cs typeface="Arial" pitchFamily="34" charset="0"/>
              </a:endParaRPr>
            </a:p>
          </p:txBody>
        </p:sp>
        <p:sp>
          <p:nvSpPr>
            <p:cNvPr id="18" name="TextBox 17"/>
            <p:cNvSpPr txBox="1"/>
            <p:nvPr/>
          </p:nvSpPr>
          <p:spPr>
            <a:xfrm>
              <a:off x="3243489" y="2171403"/>
              <a:ext cx="1400519"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Simple PowerPoint Presentation</a:t>
              </a:r>
              <a:endParaRPr lang="ko-KR" altLang="en-US" sz="1200" dirty="0">
                <a:solidFill>
                  <a:schemeClr val="tx1">
                    <a:lumMod val="75000"/>
                    <a:lumOff val="25000"/>
                  </a:schemeClr>
                </a:solidFill>
                <a:cs typeface="Arial" pitchFamily="34" charset="0"/>
              </a:endParaRPr>
            </a:p>
          </p:txBody>
        </p:sp>
      </p:grpSp>
      <p:grpSp>
        <p:nvGrpSpPr>
          <p:cNvPr id="19" name="Group 18"/>
          <p:cNvGrpSpPr/>
          <p:nvPr/>
        </p:nvGrpSpPr>
        <p:grpSpPr>
          <a:xfrm>
            <a:off x="3923928" y="3432574"/>
            <a:ext cx="1727068" cy="678649"/>
            <a:chOff x="3233964" y="1954419"/>
            <a:chExt cx="1410044" cy="678649"/>
          </a:xfrm>
        </p:grpSpPr>
        <p:sp>
          <p:nvSpPr>
            <p:cNvPr id="20" name="TextBox 19"/>
            <p:cNvSpPr txBox="1"/>
            <p:nvPr/>
          </p:nvSpPr>
          <p:spPr>
            <a:xfrm>
              <a:off x="3233964" y="1954419"/>
              <a:ext cx="1400519"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Add Text</a:t>
              </a:r>
              <a:endParaRPr lang="ko-KR" altLang="en-US" sz="1400" b="1" dirty="0">
                <a:solidFill>
                  <a:schemeClr val="tx1">
                    <a:lumMod val="75000"/>
                    <a:lumOff val="25000"/>
                  </a:schemeClr>
                </a:solidFill>
                <a:cs typeface="Arial" pitchFamily="34" charset="0"/>
              </a:endParaRPr>
            </a:p>
          </p:txBody>
        </p:sp>
        <p:sp>
          <p:nvSpPr>
            <p:cNvPr id="21" name="TextBox 20"/>
            <p:cNvSpPr txBox="1"/>
            <p:nvPr/>
          </p:nvSpPr>
          <p:spPr>
            <a:xfrm>
              <a:off x="3243489" y="2171403"/>
              <a:ext cx="1400519"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Simple PowerPoint Presentation</a:t>
              </a:r>
              <a:endParaRPr lang="ko-KR" altLang="en-US" sz="1200" dirty="0">
                <a:solidFill>
                  <a:schemeClr val="tx1">
                    <a:lumMod val="75000"/>
                    <a:lumOff val="25000"/>
                  </a:schemeClr>
                </a:solidFill>
                <a:cs typeface="Arial" pitchFamily="34" charset="0"/>
              </a:endParaRPr>
            </a:p>
          </p:txBody>
        </p:sp>
      </p:grpSp>
      <p:grpSp>
        <p:nvGrpSpPr>
          <p:cNvPr id="22" name="Group 21"/>
          <p:cNvGrpSpPr/>
          <p:nvPr/>
        </p:nvGrpSpPr>
        <p:grpSpPr>
          <a:xfrm>
            <a:off x="3923928" y="4115014"/>
            <a:ext cx="1727068" cy="678649"/>
            <a:chOff x="3233964" y="1954419"/>
            <a:chExt cx="1410044" cy="678649"/>
          </a:xfrm>
        </p:grpSpPr>
        <p:sp>
          <p:nvSpPr>
            <p:cNvPr id="23" name="TextBox 22"/>
            <p:cNvSpPr txBox="1"/>
            <p:nvPr/>
          </p:nvSpPr>
          <p:spPr>
            <a:xfrm>
              <a:off x="3233964" y="1954419"/>
              <a:ext cx="1400519"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Add Text</a:t>
              </a:r>
              <a:endParaRPr lang="ko-KR" altLang="en-US" sz="1400" b="1" dirty="0">
                <a:solidFill>
                  <a:schemeClr val="tx1">
                    <a:lumMod val="75000"/>
                    <a:lumOff val="25000"/>
                  </a:schemeClr>
                </a:solidFill>
                <a:cs typeface="Arial" pitchFamily="34" charset="0"/>
              </a:endParaRPr>
            </a:p>
          </p:txBody>
        </p:sp>
        <p:sp>
          <p:nvSpPr>
            <p:cNvPr id="24" name="TextBox 23"/>
            <p:cNvSpPr txBox="1"/>
            <p:nvPr/>
          </p:nvSpPr>
          <p:spPr>
            <a:xfrm>
              <a:off x="3243489" y="2171403"/>
              <a:ext cx="1400519"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Simple PowerPoint Presentation</a:t>
              </a:r>
              <a:endParaRPr lang="ko-KR" altLang="en-US" sz="1200" dirty="0">
                <a:solidFill>
                  <a:schemeClr val="tx1">
                    <a:lumMod val="75000"/>
                    <a:lumOff val="25000"/>
                  </a:schemeClr>
                </a:solidFill>
                <a:cs typeface="Arial" pitchFamily="34" charset="0"/>
              </a:endParaRPr>
            </a:p>
          </p:txBody>
        </p:sp>
      </p:grpSp>
      <p:sp>
        <p:nvSpPr>
          <p:cNvPr id="25" name="TextBox 24"/>
          <p:cNvSpPr txBox="1"/>
          <p:nvPr/>
        </p:nvSpPr>
        <p:spPr>
          <a:xfrm>
            <a:off x="5364088" y="411510"/>
            <a:ext cx="3403514" cy="338554"/>
          </a:xfrm>
          <a:prstGeom prst="rect">
            <a:avLst/>
          </a:prstGeom>
          <a:noFill/>
        </p:spPr>
        <p:txBody>
          <a:bodyPr wrap="square" rtlCol="0" anchor="ctr">
            <a:spAutoFit/>
          </a:bodyPr>
          <a:lstStyle/>
          <a:p>
            <a:pPr algn="r"/>
            <a:r>
              <a:rPr lang="en-US" altLang="ko-KR" sz="1600" b="1" dirty="0">
                <a:solidFill>
                  <a:schemeClr val="tx1">
                    <a:lumMod val="75000"/>
                    <a:lumOff val="25000"/>
                  </a:schemeClr>
                </a:solidFill>
                <a:cs typeface="Arial" pitchFamily="34" charset="0"/>
              </a:rPr>
              <a:t>Simple PowerPoint Presentation</a:t>
            </a:r>
            <a:endParaRPr lang="ko-KR" altLang="en-US" sz="1600" b="1" dirty="0">
              <a:solidFill>
                <a:schemeClr val="tx1">
                  <a:lumMod val="75000"/>
                  <a:lumOff val="25000"/>
                </a:schemeClr>
              </a:solidFill>
              <a:cs typeface="Arial" pitchFamily="34" charset="0"/>
            </a:endParaRPr>
          </a:p>
        </p:txBody>
      </p:sp>
      <p:sp>
        <p:nvSpPr>
          <p:cNvPr id="26" name="TextBox 25"/>
          <p:cNvSpPr txBox="1"/>
          <p:nvPr/>
        </p:nvSpPr>
        <p:spPr>
          <a:xfrm>
            <a:off x="5709526" y="897557"/>
            <a:ext cx="3058077" cy="1754326"/>
          </a:xfrm>
          <a:prstGeom prst="rect">
            <a:avLst/>
          </a:prstGeom>
          <a:noFill/>
        </p:spPr>
        <p:txBody>
          <a:bodyPr wrap="square" rtlCol="0" anchor="ctr">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I hope and I believe that this Template will your Time, Money and Reputation. Easy to change colors, photos and Text. </a:t>
            </a:r>
            <a:endParaRPr lang="ko-KR" altLang="en-US" sz="1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4660147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pPr algn="l"/>
            <a:r>
              <a:rPr lang="en-US" sz="2800" b="1" dirty="0" smtClean="0">
                <a:latin typeface="Centaur" panose="02030504050205020304" pitchFamily="18" charset="0"/>
              </a:rPr>
              <a:t>   </a:t>
            </a:r>
            <a:r>
              <a:rPr lang="en-US" sz="3200" b="1" dirty="0" smtClean="0">
                <a:latin typeface="Centaur" panose="02030504050205020304" pitchFamily="18" charset="0"/>
              </a:rPr>
              <a:t>3.   MOTIVATIONS</a:t>
            </a:r>
            <a:endParaRPr lang="en-US" sz="3200" b="1" dirty="0">
              <a:latin typeface="Centaur" panose="02030504050205020304" pitchFamily="18" charset="0"/>
            </a:endParaRPr>
          </a:p>
        </p:txBody>
      </p:sp>
      <p:sp>
        <p:nvSpPr>
          <p:cNvPr id="3" name="Freeform 15">
            <a:extLst>
              <a:ext uri="{FF2B5EF4-FFF2-40B4-BE49-F238E27FC236}">
                <a16:creationId xmlns="" xmlns:a16="http://schemas.microsoft.com/office/drawing/2014/main" id="{57A125A5-598C-4630-ABA3-1B37C9A3AE90}"/>
              </a:ext>
            </a:extLst>
          </p:cNvPr>
          <p:cNvSpPr>
            <a:spLocks noEditPoints="1"/>
          </p:cNvSpPr>
          <p:nvPr/>
        </p:nvSpPr>
        <p:spPr bwMode="auto">
          <a:xfrm>
            <a:off x="1359842" y="1307782"/>
            <a:ext cx="3000472" cy="3316692"/>
          </a:xfrm>
          <a:custGeom>
            <a:avLst/>
            <a:gdLst>
              <a:gd name="T0" fmla="*/ 2685 w 3729"/>
              <a:gd name="T1" fmla="*/ 507 h 4122"/>
              <a:gd name="T2" fmla="*/ 2661 w 3729"/>
              <a:gd name="T3" fmla="*/ 456 h 4122"/>
              <a:gd name="T4" fmla="*/ 1523 w 3729"/>
              <a:gd name="T5" fmla="*/ 69 h 4122"/>
              <a:gd name="T6" fmla="*/ 1572 w 3729"/>
              <a:gd name="T7" fmla="*/ 238 h 4122"/>
              <a:gd name="T8" fmla="*/ 1783 w 3729"/>
              <a:gd name="T9" fmla="*/ 335 h 4122"/>
              <a:gd name="T10" fmla="*/ 1951 w 3729"/>
              <a:gd name="T11" fmla="*/ 400 h 4122"/>
              <a:gd name="T12" fmla="*/ 2009 w 3729"/>
              <a:gd name="T13" fmla="*/ 278 h 4122"/>
              <a:gd name="T14" fmla="*/ 2176 w 3729"/>
              <a:gd name="T15" fmla="*/ 295 h 4122"/>
              <a:gd name="T16" fmla="*/ 2416 w 3729"/>
              <a:gd name="T17" fmla="*/ 362 h 4122"/>
              <a:gd name="T18" fmla="*/ 2612 w 3729"/>
              <a:gd name="T19" fmla="*/ 347 h 4122"/>
              <a:gd name="T20" fmla="*/ 2780 w 3729"/>
              <a:gd name="T21" fmla="*/ 509 h 4122"/>
              <a:gd name="T22" fmla="*/ 2772 w 3729"/>
              <a:gd name="T23" fmla="*/ 662 h 4122"/>
              <a:gd name="T24" fmla="*/ 2863 w 3729"/>
              <a:gd name="T25" fmla="*/ 831 h 4122"/>
              <a:gd name="T26" fmla="*/ 2949 w 3729"/>
              <a:gd name="T27" fmla="*/ 1031 h 4122"/>
              <a:gd name="T28" fmla="*/ 3078 w 3729"/>
              <a:gd name="T29" fmla="*/ 1226 h 4122"/>
              <a:gd name="T30" fmla="*/ 3289 w 3729"/>
              <a:gd name="T31" fmla="*/ 1406 h 4122"/>
              <a:gd name="T32" fmla="*/ 3320 w 3729"/>
              <a:gd name="T33" fmla="*/ 1506 h 4122"/>
              <a:gd name="T34" fmla="*/ 3552 w 3729"/>
              <a:gd name="T35" fmla="*/ 1486 h 4122"/>
              <a:gd name="T36" fmla="*/ 3725 w 3729"/>
              <a:gd name="T37" fmla="*/ 1511 h 4122"/>
              <a:gd name="T38" fmla="*/ 3672 w 3729"/>
              <a:gd name="T39" fmla="*/ 1675 h 4122"/>
              <a:gd name="T40" fmla="*/ 3612 w 3729"/>
              <a:gd name="T41" fmla="*/ 1811 h 4122"/>
              <a:gd name="T42" fmla="*/ 3460 w 3729"/>
              <a:gd name="T43" fmla="*/ 1998 h 4122"/>
              <a:gd name="T44" fmla="*/ 3252 w 3729"/>
              <a:gd name="T45" fmla="*/ 2178 h 4122"/>
              <a:gd name="T46" fmla="*/ 3083 w 3729"/>
              <a:gd name="T47" fmla="*/ 2411 h 4122"/>
              <a:gd name="T48" fmla="*/ 3154 w 3729"/>
              <a:gd name="T49" fmla="*/ 2731 h 4122"/>
              <a:gd name="T50" fmla="*/ 3152 w 3729"/>
              <a:gd name="T51" fmla="*/ 3018 h 4122"/>
              <a:gd name="T52" fmla="*/ 2923 w 3729"/>
              <a:gd name="T53" fmla="*/ 3191 h 4122"/>
              <a:gd name="T54" fmla="*/ 2840 w 3729"/>
              <a:gd name="T55" fmla="*/ 3315 h 4122"/>
              <a:gd name="T56" fmla="*/ 2849 w 3729"/>
              <a:gd name="T57" fmla="*/ 3515 h 4122"/>
              <a:gd name="T58" fmla="*/ 2712 w 3729"/>
              <a:gd name="T59" fmla="*/ 3622 h 4122"/>
              <a:gd name="T60" fmla="*/ 2623 w 3729"/>
              <a:gd name="T61" fmla="*/ 3811 h 4122"/>
              <a:gd name="T62" fmla="*/ 2440 w 3729"/>
              <a:gd name="T63" fmla="*/ 4009 h 4122"/>
              <a:gd name="T64" fmla="*/ 2203 w 3729"/>
              <a:gd name="T65" fmla="*/ 4073 h 4122"/>
              <a:gd name="T66" fmla="*/ 1967 w 3729"/>
              <a:gd name="T67" fmla="*/ 4102 h 4122"/>
              <a:gd name="T68" fmla="*/ 1892 w 3729"/>
              <a:gd name="T69" fmla="*/ 3989 h 4122"/>
              <a:gd name="T70" fmla="*/ 1849 w 3729"/>
              <a:gd name="T71" fmla="*/ 3802 h 4122"/>
              <a:gd name="T72" fmla="*/ 1740 w 3729"/>
              <a:gd name="T73" fmla="*/ 3606 h 4122"/>
              <a:gd name="T74" fmla="*/ 1689 w 3729"/>
              <a:gd name="T75" fmla="*/ 3366 h 4122"/>
              <a:gd name="T76" fmla="*/ 1583 w 3729"/>
              <a:gd name="T77" fmla="*/ 3175 h 4122"/>
              <a:gd name="T78" fmla="*/ 1609 w 3729"/>
              <a:gd name="T79" fmla="*/ 2911 h 4122"/>
              <a:gd name="T80" fmla="*/ 1656 w 3729"/>
              <a:gd name="T81" fmla="*/ 2706 h 4122"/>
              <a:gd name="T82" fmla="*/ 1589 w 3729"/>
              <a:gd name="T83" fmla="*/ 2426 h 4122"/>
              <a:gd name="T84" fmla="*/ 1429 w 3729"/>
              <a:gd name="T85" fmla="*/ 2218 h 4122"/>
              <a:gd name="T86" fmla="*/ 1463 w 3729"/>
              <a:gd name="T87" fmla="*/ 1969 h 4122"/>
              <a:gd name="T88" fmla="*/ 1256 w 3729"/>
              <a:gd name="T89" fmla="*/ 1898 h 4122"/>
              <a:gd name="T90" fmla="*/ 1003 w 3729"/>
              <a:gd name="T91" fmla="*/ 1809 h 4122"/>
              <a:gd name="T92" fmla="*/ 736 w 3729"/>
              <a:gd name="T93" fmla="*/ 1842 h 4122"/>
              <a:gd name="T94" fmla="*/ 509 w 3729"/>
              <a:gd name="T95" fmla="*/ 1889 h 4122"/>
              <a:gd name="T96" fmla="*/ 300 w 3729"/>
              <a:gd name="T97" fmla="*/ 1742 h 4122"/>
              <a:gd name="T98" fmla="*/ 209 w 3729"/>
              <a:gd name="T99" fmla="*/ 1615 h 4122"/>
              <a:gd name="T100" fmla="*/ 105 w 3729"/>
              <a:gd name="T101" fmla="*/ 1475 h 4122"/>
              <a:gd name="T102" fmla="*/ 34 w 3729"/>
              <a:gd name="T103" fmla="*/ 1347 h 4122"/>
              <a:gd name="T104" fmla="*/ 72 w 3729"/>
              <a:gd name="T105" fmla="*/ 1066 h 4122"/>
              <a:gd name="T106" fmla="*/ 69 w 3729"/>
              <a:gd name="T107" fmla="*/ 831 h 4122"/>
              <a:gd name="T108" fmla="*/ 180 w 3729"/>
              <a:gd name="T109" fmla="*/ 629 h 4122"/>
              <a:gd name="T110" fmla="*/ 280 w 3729"/>
              <a:gd name="T111" fmla="*/ 531 h 4122"/>
              <a:gd name="T112" fmla="*/ 529 w 3729"/>
              <a:gd name="T113" fmla="*/ 222 h 4122"/>
              <a:gd name="T114" fmla="*/ 643 w 3729"/>
              <a:gd name="T115" fmla="*/ 122 h 4122"/>
              <a:gd name="T116" fmla="*/ 829 w 3729"/>
              <a:gd name="T117" fmla="*/ 111 h 4122"/>
              <a:gd name="T118" fmla="*/ 1023 w 3729"/>
              <a:gd name="T119" fmla="*/ 51 h 4122"/>
              <a:gd name="T120" fmla="*/ 1380 w 3729"/>
              <a:gd name="T121" fmla="*/ 26 h 4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29" h="4122">
                <a:moveTo>
                  <a:pt x="2732" y="555"/>
                </a:moveTo>
                <a:lnTo>
                  <a:pt x="2736" y="558"/>
                </a:lnTo>
                <a:lnTo>
                  <a:pt x="2738" y="560"/>
                </a:lnTo>
                <a:lnTo>
                  <a:pt x="2740" y="562"/>
                </a:lnTo>
                <a:lnTo>
                  <a:pt x="2740" y="562"/>
                </a:lnTo>
                <a:lnTo>
                  <a:pt x="2740" y="562"/>
                </a:lnTo>
                <a:lnTo>
                  <a:pt x="2740" y="560"/>
                </a:lnTo>
                <a:lnTo>
                  <a:pt x="2740" y="558"/>
                </a:lnTo>
                <a:lnTo>
                  <a:pt x="2736" y="556"/>
                </a:lnTo>
                <a:lnTo>
                  <a:pt x="2734" y="555"/>
                </a:lnTo>
                <a:lnTo>
                  <a:pt x="2732" y="555"/>
                </a:lnTo>
                <a:close/>
                <a:moveTo>
                  <a:pt x="2703" y="531"/>
                </a:moveTo>
                <a:lnTo>
                  <a:pt x="2723" y="555"/>
                </a:lnTo>
                <a:lnTo>
                  <a:pt x="2729" y="555"/>
                </a:lnTo>
                <a:lnTo>
                  <a:pt x="2723" y="547"/>
                </a:lnTo>
                <a:lnTo>
                  <a:pt x="2718" y="540"/>
                </a:lnTo>
                <a:lnTo>
                  <a:pt x="2711" y="535"/>
                </a:lnTo>
                <a:lnTo>
                  <a:pt x="2703" y="531"/>
                </a:lnTo>
                <a:close/>
                <a:moveTo>
                  <a:pt x="2672" y="478"/>
                </a:moveTo>
                <a:lnTo>
                  <a:pt x="2672" y="495"/>
                </a:lnTo>
                <a:lnTo>
                  <a:pt x="2680" y="495"/>
                </a:lnTo>
                <a:lnTo>
                  <a:pt x="2681" y="502"/>
                </a:lnTo>
                <a:lnTo>
                  <a:pt x="2685" y="507"/>
                </a:lnTo>
                <a:lnTo>
                  <a:pt x="2689" y="513"/>
                </a:lnTo>
                <a:lnTo>
                  <a:pt x="2692" y="518"/>
                </a:lnTo>
                <a:lnTo>
                  <a:pt x="2696" y="518"/>
                </a:lnTo>
                <a:lnTo>
                  <a:pt x="2696" y="502"/>
                </a:lnTo>
                <a:lnTo>
                  <a:pt x="2692" y="500"/>
                </a:lnTo>
                <a:lnTo>
                  <a:pt x="2689" y="498"/>
                </a:lnTo>
                <a:lnTo>
                  <a:pt x="2687" y="495"/>
                </a:lnTo>
                <a:lnTo>
                  <a:pt x="2685" y="491"/>
                </a:lnTo>
                <a:lnTo>
                  <a:pt x="2683" y="486"/>
                </a:lnTo>
                <a:lnTo>
                  <a:pt x="2676" y="486"/>
                </a:lnTo>
                <a:lnTo>
                  <a:pt x="2676" y="478"/>
                </a:lnTo>
                <a:lnTo>
                  <a:pt x="2672" y="478"/>
                </a:lnTo>
                <a:close/>
                <a:moveTo>
                  <a:pt x="2656" y="455"/>
                </a:moveTo>
                <a:lnTo>
                  <a:pt x="2660" y="458"/>
                </a:lnTo>
                <a:lnTo>
                  <a:pt x="2661" y="462"/>
                </a:lnTo>
                <a:lnTo>
                  <a:pt x="2663" y="464"/>
                </a:lnTo>
                <a:lnTo>
                  <a:pt x="2667" y="469"/>
                </a:lnTo>
                <a:lnTo>
                  <a:pt x="2669" y="475"/>
                </a:lnTo>
                <a:lnTo>
                  <a:pt x="2672" y="475"/>
                </a:lnTo>
                <a:lnTo>
                  <a:pt x="2671" y="467"/>
                </a:lnTo>
                <a:lnTo>
                  <a:pt x="2669" y="462"/>
                </a:lnTo>
                <a:lnTo>
                  <a:pt x="2667" y="458"/>
                </a:lnTo>
                <a:lnTo>
                  <a:pt x="2661" y="456"/>
                </a:lnTo>
                <a:lnTo>
                  <a:pt x="2656" y="455"/>
                </a:lnTo>
                <a:close/>
                <a:moveTo>
                  <a:pt x="1469" y="0"/>
                </a:moveTo>
                <a:lnTo>
                  <a:pt x="1480" y="2"/>
                </a:lnTo>
                <a:lnTo>
                  <a:pt x="1480" y="6"/>
                </a:lnTo>
                <a:lnTo>
                  <a:pt x="1485" y="7"/>
                </a:lnTo>
                <a:lnTo>
                  <a:pt x="1489" y="9"/>
                </a:lnTo>
                <a:lnTo>
                  <a:pt x="1494" y="9"/>
                </a:lnTo>
                <a:lnTo>
                  <a:pt x="1500" y="9"/>
                </a:lnTo>
                <a:lnTo>
                  <a:pt x="1500" y="29"/>
                </a:lnTo>
                <a:lnTo>
                  <a:pt x="1511" y="27"/>
                </a:lnTo>
                <a:lnTo>
                  <a:pt x="1518" y="24"/>
                </a:lnTo>
                <a:lnTo>
                  <a:pt x="1527" y="20"/>
                </a:lnTo>
                <a:lnTo>
                  <a:pt x="1540" y="18"/>
                </a:lnTo>
                <a:lnTo>
                  <a:pt x="1543" y="27"/>
                </a:lnTo>
                <a:lnTo>
                  <a:pt x="1545" y="42"/>
                </a:lnTo>
                <a:lnTo>
                  <a:pt x="1543" y="55"/>
                </a:lnTo>
                <a:lnTo>
                  <a:pt x="1540" y="55"/>
                </a:lnTo>
                <a:lnTo>
                  <a:pt x="1538" y="58"/>
                </a:lnTo>
                <a:lnTo>
                  <a:pt x="1536" y="60"/>
                </a:lnTo>
                <a:lnTo>
                  <a:pt x="1534" y="62"/>
                </a:lnTo>
                <a:lnTo>
                  <a:pt x="1534" y="66"/>
                </a:lnTo>
                <a:lnTo>
                  <a:pt x="1532" y="69"/>
                </a:lnTo>
                <a:lnTo>
                  <a:pt x="1523" y="69"/>
                </a:lnTo>
                <a:lnTo>
                  <a:pt x="1523" y="75"/>
                </a:lnTo>
                <a:lnTo>
                  <a:pt x="1521" y="76"/>
                </a:lnTo>
                <a:lnTo>
                  <a:pt x="1521" y="80"/>
                </a:lnTo>
                <a:lnTo>
                  <a:pt x="1520" y="86"/>
                </a:lnTo>
                <a:lnTo>
                  <a:pt x="1534" y="96"/>
                </a:lnTo>
                <a:lnTo>
                  <a:pt x="1541" y="111"/>
                </a:lnTo>
                <a:lnTo>
                  <a:pt x="1545" y="129"/>
                </a:lnTo>
                <a:lnTo>
                  <a:pt x="1543" y="155"/>
                </a:lnTo>
                <a:lnTo>
                  <a:pt x="1516" y="178"/>
                </a:lnTo>
                <a:lnTo>
                  <a:pt x="1512" y="186"/>
                </a:lnTo>
                <a:lnTo>
                  <a:pt x="1503" y="186"/>
                </a:lnTo>
                <a:lnTo>
                  <a:pt x="1503" y="191"/>
                </a:lnTo>
                <a:lnTo>
                  <a:pt x="1492" y="195"/>
                </a:lnTo>
                <a:lnTo>
                  <a:pt x="1496" y="202"/>
                </a:lnTo>
                <a:lnTo>
                  <a:pt x="1509" y="206"/>
                </a:lnTo>
                <a:lnTo>
                  <a:pt x="1514" y="200"/>
                </a:lnTo>
                <a:lnTo>
                  <a:pt x="1523" y="198"/>
                </a:lnTo>
                <a:lnTo>
                  <a:pt x="1532" y="200"/>
                </a:lnTo>
                <a:lnTo>
                  <a:pt x="1543" y="202"/>
                </a:lnTo>
                <a:lnTo>
                  <a:pt x="1549" y="229"/>
                </a:lnTo>
                <a:lnTo>
                  <a:pt x="1560" y="235"/>
                </a:lnTo>
                <a:lnTo>
                  <a:pt x="1560" y="238"/>
                </a:lnTo>
                <a:lnTo>
                  <a:pt x="1572" y="238"/>
                </a:lnTo>
                <a:lnTo>
                  <a:pt x="1572" y="242"/>
                </a:lnTo>
                <a:lnTo>
                  <a:pt x="1589" y="242"/>
                </a:lnTo>
                <a:lnTo>
                  <a:pt x="1592" y="251"/>
                </a:lnTo>
                <a:lnTo>
                  <a:pt x="1600" y="251"/>
                </a:lnTo>
                <a:lnTo>
                  <a:pt x="1600" y="255"/>
                </a:lnTo>
                <a:lnTo>
                  <a:pt x="1609" y="255"/>
                </a:lnTo>
                <a:lnTo>
                  <a:pt x="1609" y="258"/>
                </a:lnTo>
                <a:lnTo>
                  <a:pt x="1660" y="255"/>
                </a:lnTo>
                <a:lnTo>
                  <a:pt x="1660" y="258"/>
                </a:lnTo>
                <a:lnTo>
                  <a:pt x="1680" y="258"/>
                </a:lnTo>
                <a:lnTo>
                  <a:pt x="1680" y="262"/>
                </a:lnTo>
                <a:lnTo>
                  <a:pt x="1700" y="262"/>
                </a:lnTo>
                <a:lnTo>
                  <a:pt x="1700" y="266"/>
                </a:lnTo>
                <a:lnTo>
                  <a:pt x="1709" y="266"/>
                </a:lnTo>
                <a:lnTo>
                  <a:pt x="1712" y="275"/>
                </a:lnTo>
                <a:lnTo>
                  <a:pt x="1720" y="275"/>
                </a:lnTo>
                <a:lnTo>
                  <a:pt x="1720" y="278"/>
                </a:lnTo>
                <a:lnTo>
                  <a:pt x="1752" y="278"/>
                </a:lnTo>
                <a:lnTo>
                  <a:pt x="1756" y="286"/>
                </a:lnTo>
                <a:lnTo>
                  <a:pt x="1763" y="286"/>
                </a:lnTo>
                <a:lnTo>
                  <a:pt x="1769" y="322"/>
                </a:lnTo>
                <a:lnTo>
                  <a:pt x="1778" y="329"/>
                </a:lnTo>
                <a:lnTo>
                  <a:pt x="1783" y="335"/>
                </a:lnTo>
                <a:lnTo>
                  <a:pt x="1789" y="340"/>
                </a:lnTo>
                <a:lnTo>
                  <a:pt x="1796" y="344"/>
                </a:lnTo>
                <a:lnTo>
                  <a:pt x="1807" y="346"/>
                </a:lnTo>
                <a:lnTo>
                  <a:pt x="1823" y="346"/>
                </a:lnTo>
                <a:lnTo>
                  <a:pt x="1836" y="351"/>
                </a:lnTo>
                <a:lnTo>
                  <a:pt x="1849" y="351"/>
                </a:lnTo>
                <a:lnTo>
                  <a:pt x="1863" y="355"/>
                </a:lnTo>
                <a:lnTo>
                  <a:pt x="1863" y="358"/>
                </a:lnTo>
                <a:lnTo>
                  <a:pt x="1880" y="358"/>
                </a:lnTo>
                <a:lnTo>
                  <a:pt x="1883" y="366"/>
                </a:lnTo>
                <a:lnTo>
                  <a:pt x="1896" y="366"/>
                </a:lnTo>
                <a:lnTo>
                  <a:pt x="1896" y="369"/>
                </a:lnTo>
                <a:lnTo>
                  <a:pt x="1903" y="369"/>
                </a:lnTo>
                <a:lnTo>
                  <a:pt x="1903" y="375"/>
                </a:lnTo>
                <a:lnTo>
                  <a:pt x="1916" y="375"/>
                </a:lnTo>
                <a:lnTo>
                  <a:pt x="1920" y="382"/>
                </a:lnTo>
                <a:lnTo>
                  <a:pt x="1929" y="382"/>
                </a:lnTo>
                <a:lnTo>
                  <a:pt x="1932" y="391"/>
                </a:lnTo>
                <a:lnTo>
                  <a:pt x="1934" y="391"/>
                </a:lnTo>
                <a:lnTo>
                  <a:pt x="1938" y="393"/>
                </a:lnTo>
                <a:lnTo>
                  <a:pt x="1941" y="396"/>
                </a:lnTo>
                <a:lnTo>
                  <a:pt x="1945" y="398"/>
                </a:lnTo>
                <a:lnTo>
                  <a:pt x="1951" y="400"/>
                </a:lnTo>
                <a:lnTo>
                  <a:pt x="1954" y="402"/>
                </a:lnTo>
                <a:lnTo>
                  <a:pt x="1956" y="402"/>
                </a:lnTo>
                <a:lnTo>
                  <a:pt x="1956" y="398"/>
                </a:lnTo>
                <a:lnTo>
                  <a:pt x="1969" y="398"/>
                </a:lnTo>
                <a:lnTo>
                  <a:pt x="1972" y="393"/>
                </a:lnTo>
                <a:lnTo>
                  <a:pt x="1976" y="389"/>
                </a:lnTo>
                <a:lnTo>
                  <a:pt x="1980" y="386"/>
                </a:lnTo>
                <a:lnTo>
                  <a:pt x="1983" y="382"/>
                </a:lnTo>
                <a:lnTo>
                  <a:pt x="1985" y="376"/>
                </a:lnTo>
                <a:lnTo>
                  <a:pt x="1989" y="369"/>
                </a:lnTo>
                <a:lnTo>
                  <a:pt x="1989" y="369"/>
                </a:lnTo>
                <a:lnTo>
                  <a:pt x="1991" y="367"/>
                </a:lnTo>
                <a:lnTo>
                  <a:pt x="1992" y="367"/>
                </a:lnTo>
                <a:lnTo>
                  <a:pt x="1992" y="366"/>
                </a:lnTo>
                <a:lnTo>
                  <a:pt x="1992" y="362"/>
                </a:lnTo>
                <a:lnTo>
                  <a:pt x="1992" y="358"/>
                </a:lnTo>
                <a:lnTo>
                  <a:pt x="1989" y="358"/>
                </a:lnTo>
                <a:lnTo>
                  <a:pt x="1989" y="349"/>
                </a:lnTo>
                <a:lnTo>
                  <a:pt x="1983" y="349"/>
                </a:lnTo>
                <a:lnTo>
                  <a:pt x="1981" y="331"/>
                </a:lnTo>
                <a:lnTo>
                  <a:pt x="1985" y="311"/>
                </a:lnTo>
                <a:lnTo>
                  <a:pt x="1989" y="295"/>
                </a:lnTo>
                <a:lnTo>
                  <a:pt x="2009" y="278"/>
                </a:lnTo>
                <a:lnTo>
                  <a:pt x="2009" y="275"/>
                </a:lnTo>
                <a:lnTo>
                  <a:pt x="2023" y="271"/>
                </a:lnTo>
                <a:lnTo>
                  <a:pt x="2029" y="262"/>
                </a:lnTo>
                <a:lnTo>
                  <a:pt x="2056" y="262"/>
                </a:lnTo>
                <a:lnTo>
                  <a:pt x="2063" y="251"/>
                </a:lnTo>
                <a:lnTo>
                  <a:pt x="2112" y="251"/>
                </a:lnTo>
                <a:lnTo>
                  <a:pt x="2112" y="255"/>
                </a:lnTo>
                <a:lnTo>
                  <a:pt x="2123" y="255"/>
                </a:lnTo>
                <a:lnTo>
                  <a:pt x="2123" y="258"/>
                </a:lnTo>
                <a:lnTo>
                  <a:pt x="2132" y="258"/>
                </a:lnTo>
                <a:lnTo>
                  <a:pt x="2132" y="262"/>
                </a:lnTo>
                <a:lnTo>
                  <a:pt x="2160" y="262"/>
                </a:lnTo>
                <a:lnTo>
                  <a:pt x="2160" y="266"/>
                </a:lnTo>
                <a:lnTo>
                  <a:pt x="2163" y="271"/>
                </a:lnTo>
                <a:lnTo>
                  <a:pt x="2163" y="273"/>
                </a:lnTo>
                <a:lnTo>
                  <a:pt x="2165" y="276"/>
                </a:lnTo>
                <a:lnTo>
                  <a:pt x="2163" y="280"/>
                </a:lnTo>
                <a:lnTo>
                  <a:pt x="2163" y="282"/>
                </a:lnTo>
                <a:lnTo>
                  <a:pt x="2165" y="284"/>
                </a:lnTo>
                <a:lnTo>
                  <a:pt x="2167" y="286"/>
                </a:lnTo>
                <a:lnTo>
                  <a:pt x="2171" y="287"/>
                </a:lnTo>
                <a:lnTo>
                  <a:pt x="2176" y="289"/>
                </a:lnTo>
                <a:lnTo>
                  <a:pt x="2176" y="295"/>
                </a:lnTo>
                <a:lnTo>
                  <a:pt x="2203" y="295"/>
                </a:lnTo>
                <a:lnTo>
                  <a:pt x="2203" y="298"/>
                </a:lnTo>
                <a:lnTo>
                  <a:pt x="2220" y="302"/>
                </a:lnTo>
                <a:lnTo>
                  <a:pt x="2220" y="306"/>
                </a:lnTo>
                <a:lnTo>
                  <a:pt x="2223" y="306"/>
                </a:lnTo>
                <a:lnTo>
                  <a:pt x="2225" y="306"/>
                </a:lnTo>
                <a:lnTo>
                  <a:pt x="2227" y="304"/>
                </a:lnTo>
                <a:lnTo>
                  <a:pt x="2227" y="302"/>
                </a:lnTo>
                <a:lnTo>
                  <a:pt x="2229" y="302"/>
                </a:lnTo>
                <a:lnTo>
                  <a:pt x="2243" y="302"/>
                </a:lnTo>
                <a:lnTo>
                  <a:pt x="2256" y="306"/>
                </a:lnTo>
                <a:lnTo>
                  <a:pt x="2269" y="309"/>
                </a:lnTo>
                <a:lnTo>
                  <a:pt x="2272" y="342"/>
                </a:lnTo>
                <a:lnTo>
                  <a:pt x="2296" y="346"/>
                </a:lnTo>
                <a:lnTo>
                  <a:pt x="2305" y="344"/>
                </a:lnTo>
                <a:lnTo>
                  <a:pt x="2318" y="342"/>
                </a:lnTo>
                <a:lnTo>
                  <a:pt x="2332" y="342"/>
                </a:lnTo>
                <a:lnTo>
                  <a:pt x="2332" y="346"/>
                </a:lnTo>
                <a:lnTo>
                  <a:pt x="2369" y="349"/>
                </a:lnTo>
                <a:lnTo>
                  <a:pt x="2369" y="355"/>
                </a:lnTo>
                <a:lnTo>
                  <a:pt x="2389" y="355"/>
                </a:lnTo>
                <a:lnTo>
                  <a:pt x="2392" y="362"/>
                </a:lnTo>
                <a:lnTo>
                  <a:pt x="2416" y="362"/>
                </a:lnTo>
                <a:lnTo>
                  <a:pt x="2416" y="366"/>
                </a:lnTo>
                <a:lnTo>
                  <a:pt x="2429" y="369"/>
                </a:lnTo>
                <a:lnTo>
                  <a:pt x="2449" y="369"/>
                </a:lnTo>
                <a:lnTo>
                  <a:pt x="2456" y="375"/>
                </a:lnTo>
                <a:lnTo>
                  <a:pt x="2467" y="380"/>
                </a:lnTo>
                <a:lnTo>
                  <a:pt x="2480" y="384"/>
                </a:lnTo>
                <a:lnTo>
                  <a:pt x="2492" y="382"/>
                </a:lnTo>
                <a:lnTo>
                  <a:pt x="2503" y="366"/>
                </a:lnTo>
                <a:lnTo>
                  <a:pt x="2536" y="358"/>
                </a:lnTo>
                <a:lnTo>
                  <a:pt x="2536" y="349"/>
                </a:lnTo>
                <a:lnTo>
                  <a:pt x="2563" y="346"/>
                </a:lnTo>
                <a:lnTo>
                  <a:pt x="2569" y="338"/>
                </a:lnTo>
                <a:lnTo>
                  <a:pt x="2572" y="336"/>
                </a:lnTo>
                <a:lnTo>
                  <a:pt x="2578" y="338"/>
                </a:lnTo>
                <a:lnTo>
                  <a:pt x="2583" y="338"/>
                </a:lnTo>
                <a:lnTo>
                  <a:pt x="2589" y="340"/>
                </a:lnTo>
                <a:lnTo>
                  <a:pt x="2592" y="340"/>
                </a:lnTo>
                <a:lnTo>
                  <a:pt x="2596" y="342"/>
                </a:lnTo>
                <a:lnTo>
                  <a:pt x="2600" y="349"/>
                </a:lnTo>
                <a:lnTo>
                  <a:pt x="2603" y="351"/>
                </a:lnTo>
                <a:lnTo>
                  <a:pt x="2607" y="349"/>
                </a:lnTo>
                <a:lnTo>
                  <a:pt x="2611" y="349"/>
                </a:lnTo>
                <a:lnTo>
                  <a:pt x="2612" y="347"/>
                </a:lnTo>
                <a:lnTo>
                  <a:pt x="2612" y="346"/>
                </a:lnTo>
                <a:lnTo>
                  <a:pt x="2616" y="346"/>
                </a:lnTo>
                <a:lnTo>
                  <a:pt x="2620" y="346"/>
                </a:lnTo>
                <a:lnTo>
                  <a:pt x="2623" y="347"/>
                </a:lnTo>
                <a:lnTo>
                  <a:pt x="2625" y="349"/>
                </a:lnTo>
                <a:lnTo>
                  <a:pt x="2629" y="349"/>
                </a:lnTo>
                <a:lnTo>
                  <a:pt x="2629" y="362"/>
                </a:lnTo>
                <a:lnTo>
                  <a:pt x="2641" y="364"/>
                </a:lnTo>
                <a:lnTo>
                  <a:pt x="2660" y="367"/>
                </a:lnTo>
                <a:lnTo>
                  <a:pt x="2681" y="369"/>
                </a:lnTo>
                <a:lnTo>
                  <a:pt x="2701" y="369"/>
                </a:lnTo>
                <a:lnTo>
                  <a:pt x="2716" y="366"/>
                </a:lnTo>
                <a:lnTo>
                  <a:pt x="2716" y="362"/>
                </a:lnTo>
                <a:lnTo>
                  <a:pt x="2743" y="358"/>
                </a:lnTo>
                <a:lnTo>
                  <a:pt x="2756" y="395"/>
                </a:lnTo>
                <a:lnTo>
                  <a:pt x="2769" y="402"/>
                </a:lnTo>
                <a:lnTo>
                  <a:pt x="2769" y="426"/>
                </a:lnTo>
                <a:lnTo>
                  <a:pt x="2776" y="429"/>
                </a:lnTo>
                <a:lnTo>
                  <a:pt x="2776" y="438"/>
                </a:lnTo>
                <a:lnTo>
                  <a:pt x="2780" y="438"/>
                </a:lnTo>
                <a:lnTo>
                  <a:pt x="2780" y="446"/>
                </a:lnTo>
                <a:lnTo>
                  <a:pt x="2783" y="446"/>
                </a:lnTo>
                <a:lnTo>
                  <a:pt x="2780" y="509"/>
                </a:lnTo>
                <a:lnTo>
                  <a:pt x="2776" y="509"/>
                </a:lnTo>
                <a:lnTo>
                  <a:pt x="2776" y="518"/>
                </a:lnTo>
                <a:lnTo>
                  <a:pt x="2772" y="518"/>
                </a:lnTo>
                <a:lnTo>
                  <a:pt x="2772" y="531"/>
                </a:lnTo>
                <a:lnTo>
                  <a:pt x="2769" y="531"/>
                </a:lnTo>
                <a:lnTo>
                  <a:pt x="2769" y="535"/>
                </a:lnTo>
                <a:lnTo>
                  <a:pt x="2772" y="535"/>
                </a:lnTo>
                <a:lnTo>
                  <a:pt x="2772" y="558"/>
                </a:lnTo>
                <a:lnTo>
                  <a:pt x="2763" y="564"/>
                </a:lnTo>
                <a:lnTo>
                  <a:pt x="2758" y="567"/>
                </a:lnTo>
                <a:lnTo>
                  <a:pt x="2752" y="569"/>
                </a:lnTo>
                <a:lnTo>
                  <a:pt x="2740" y="566"/>
                </a:lnTo>
                <a:lnTo>
                  <a:pt x="2740" y="578"/>
                </a:lnTo>
                <a:lnTo>
                  <a:pt x="2736" y="578"/>
                </a:lnTo>
                <a:lnTo>
                  <a:pt x="2736" y="582"/>
                </a:lnTo>
                <a:lnTo>
                  <a:pt x="2740" y="582"/>
                </a:lnTo>
                <a:lnTo>
                  <a:pt x="2743" y="602"/>
                </a:lnTo>
                <a:lnTo>
                  <a:pt x="2749" y="602"/>
                </a:lnTo>
                <a:lnTo>
                  <a:pt x="2749" y="615"/>
                </a:lnTo>
                <a:lnTo>
                  <a:pt x="2752" y="615"/>
                </a:lnTo>
                <a:lnTo>
                  <a:pt x="2756" y="635"/>
                </a:lnTo>
                <a:lnTo>
                  <a:pt x="2763" y="638"/>
                </a:lnTo>
                <a:lnTo>
                  <a:pt x="2772" y="662"/>
                </a:lnTo>
                <a:lnTo>
                  <a:pt x="2780" y="666"/>
                </a:lnTo>
                <a:lnTo>
                  <a:pt x="2780" y="678"/>
                </a:lnTo>
                <a:lnTo>
                  <a:pt x="2783" y="678"/>
                </a:lnTo>
                <a:lnTo>
                  <a:pt x="2783" y="686"/>
                </a:lnTo>
                <a:lnTo>
                  <a:pt x="2792" y="691"/>
                </a:lnTo>
                <a:lnTo>
                  <a:pt x="2796" y="706"/>
                </a:lnTo>
                <a:lnTo>
                  <a:pt x="2809" y="715"/>
                </a:lnTo>
                <a:lnTo>
                  <a:pt x="2816" y="738"/>
                </a:lnTo>
                <a:lnTo>
                  <a:pt x="2820" y="738"/>
                </a:lnTo>
                <a:lnTo>
                  <a:pt x="2820" y="746"/>
                </a:lnTo>
                <a:lnTo>
                  <a:pt x="2829" y="751"/>
                </a:lnTo>
                <a:lnTo>
                  <a:pt x="2849" y="775"/>
                </a:lnTo>
                <a:lnTo>
                  <a:pt x="2845" y="782"/>
                </a:lnTo>
                <a:lnTo>
                  <a:pt x="2841" y="789"/>
                </a:lnTo>
                <a:lnTo>
                  <a:pt x="2840" y="796"/>
                </a:lnTo>
                <a:lnTo>
                  <a:pt x="2840" y="806"/>
                </a:lnTo>
                <a:lnTo>
                  <a:pt x="2843" y="806"/>
                </a:lnTo>
                <a:lnTo>
                  <a:pt x="2843" y="818"/>
                </a:lnTo>
                <a:lnTo>
                  <a:pt x="2849" y="818"/>
                </a:lnTo>
                <a:lnTo>
                  <a:pt x="2852" y="822"/>
                </a:lnTo>
                <a:lnTo>
                  <a:pt x="2856" y="824"/>
                </a:lnTo>
                <a:lnTo>
                  <a:pt x="2860" y="827"/>
                </a:lnTo>
                <a:lnTo>
                  <a:pt x="2863" y="831"/>
                </a:lnTo>
                <a:lnTo>
                  <a:pt x="2869" y="838"/>
                </a:lnTo>
                <a:lnTo>
                  <a:pt x="2876" y="838"/>
                </a:lnTo>
                <a:lnTo>
                  <a:pt x="2876" y="842"/>
                </a:lnTo>
                <a:lnTo>
                  <a:pt x="2889" y="842"/>
                </a:lnTo>
                <a:lnTo>
                  <a:pt x="2889" y="844"/>
                </a:lnTo>
                <a:lnTo>
                  <a:pt x="2891" y="847"/>
                </a:lnTo>
                <a:lnTo>
                  <a:pt x="2894" y="851"/>
                </a:lnTo>
                <a:lnTo>
                  <a:pt x="2896" y="856"/>
                </a:lnTo>
                <a:lnTo>
                  <a:pt x="2900" y="860"/>
                </a:lnTo>
                <a:lnTo>
                  <a:pt x="2901" y="864"/>
                </a:lnTo>
                <a:lnTo>
                  <a:pt x="2903" y="866"/>
                </a:lnTo>
                <a:lnTo>
                  <a:pt x="2912" y="866"/>
                </a:lnTo>
                <a:lnTo>
                  <a:pt x="2916" y="875"/>
                </a:lnTo>
                <a:lnTo>
                  <a:pt x="2920" y="875"/>
                </a:lnTo>
                <a:lnTo>
                  <a:pt x="2920" y="895"/>
                </a:lnTo>
                <a:lnTo>
                  <a:pt x="2923" y="895"/>
                </a:lnTo>
                <a:lnTo>
                  <a:pt x="2932" y="918"/>
                </a:lnTo>
                <a:lnTo>
                  <a:pt x="2936" y="918"/>
                </a:lnTo>
                <a:lnTo>
                  <a:pt x="2936" y="951"/>
                </a:lnTo>
                <a:lnTo>
                  <a:pt x="2940" y="951"/>
                </a:lnTo>
                <a:lnTo>
                  <a:pt x="2940" y="958"/>
                </a:lnTo>
                <a:lnTo>
                  <a:pt x="2943" y="958"/>
                </a:lnTo>
                <a:lnTo>
                  <a:pt x="2949" y="1031"/>
                </a:lnTo>
                <a:lnTo>
                  <a:pt x="2956" y="1035"/>
                </a:lnTo>
                <a:lnTo>
                  <a:pt x="2960" y="1062"/>
                </a:lnTo>
                <a:lnTo>
                  <a:pt x="2976" y="1062"/>
                </a:lnTo>
                <a:lnTo>
                  <a:pt x="2987" y="1076"/>
                </a:lnTo>
                <a:lnTo>
                  <a:pt x="3003" y="1091"/>
                </a:lnTo>
                <a:lnTo>
                  <a:pt x="3020" y="1098"/>
                </a:lnTo>
                <a:lnTo>
                  <a:pt x="3020" y="1106"/>
                </a:lnTo>
                <a:lnTo>
                  <a:pt x="3029" y="1106"/>
                </a:lnTo>
                <a:lnTo>
                  <a:pt x="3032" y="1118"/>
                </a:lnTo>
                <a:lnTo>
                  <a:pt x="3040" y="1122"/>
                </a:lnTo>
                <a:lnTo>
                  <a:pt x="3056" y="1171"/>
                </a:lnTo>
                <a:lnTo>
                  <a:pt x="3060" y="1171"/>
                </a:lnTo>
                <a:lnTo>
                  <a:pt x="3060" y="1195"/>
                </a:lnTo>
                <a:lnTo>
                  <a:pt x="3063" y="1195"/>
                </a:lnTo>
                <a:lnTo>
                  <a:pt x="3063" y="1202"/>
                </a:lnTo>
                <a:lnTo>
                  <a:pt x="3069" y="1202"/>
                </a:lnTo>
                <a:lnTo>
                  <a:pt x="3069" y="1222"/>
                </a:lnTo>
                <a:lnTo>
                  <a:pt x="3072" y="1222"/>
                </a:lnTo>
                <a:lnTo>
                  <a:pt x="3074" y="1224"/>
                </a:lnTo>
                <a:lnTo>
                  <a:pt x="3074" y="1224"/>
                </a:lnTo>
                <a:lnTo>
                  <a:pt x="3074" y="1226"/>
                </a:lnTo>
                <a:lnTo>
                  <a:pt x="3076" y="1226"/>
                </a:lnTo>
                <a:lnTo>
                  <a:pt x="3078" y="1226"/>
                </a:lnTo>
                <a:lnTo>
                  <a:pt x="3080" y="1226"/>
                </a:lnTo>
                <a:lnTo>
                  <a:pt x="3089" y="1251"/>
                </a:lnTo>
                <a:lnTo>
                  <a:pt x="3112" y="1251"/>
                </a:lnTo>
                <a:lnTo>
                  <a:pt x="3116" y="1275"/>
                </a:lnTo>
                <a:lnTo>
                  <a:pt x="3120" y="1275"/>
                </a:lnTo>
                <a:lnTo>
                  <a:pt x="3120" y="1278"/>
                </a:lnTo>
                <a:lnTo>
                  <a:pt x="3143" y="1278"/>
                </a:lnTo>
                <a:lnTo>
                  <a:pt x="3156" y="1295"/>
                </a:lnTo>
                <a:lnTo>
                  <a:pt x="3172" y="1295"/>
                </a:lnTo>
                <a:lnTo>
                  <a:pt x="3172" y="1298"/>
                </a:lnTo>
                <a:lnTo>
                  <a:pt x="3183" y="1306"/>
                </a:lnTo>
                <a:lnTo>
                  <a:pt x="3183" y="1315"/>
                </a:lnTo>
                <a:lnTo>
                  <a:pt x="3203" y="1329"/>
                </a:lnTo>
                <a:lnTo>
                  <a:pt x="3209" y="1338"/>
                </a:lnTo>
                <a:lnTo>
                  <a:pt x="3216" y="1338"/>
                </a:lnTo>
                <a:lnTo>
                  <a:pt x="3220" y="1346"/>
                </a:lnTo>
                <a:lnTo>
                  <a:pt x="3243" y="1366"/>
                </a:lnTo>
                <a:lnTo>
                  <a:pt x="3243" y="1378"/>
                </a:lnTo>
                <a:lnTo>
                  <a:pt x="3256" y="1382"/>
                </a:lnTo>
                <a:lnTo>
                  <a:pt x="3269" y="1398"/>
                </a:lnTo>
                <a:lnTo>
                  <a:pt x="3276" y="1398"/>
                </a:lnTo>
                <a:lnTo>
                  <a:pt x="3276" y="1406"/>
                </a:lnTo>
                <a:lnTo>
                  <a:pt x="3289" y="1406"/>
                </a:lnTo>
                <a:lnTo>
                  <a:pt x="3289" y="1409"/>
                </a:lnTo>
                <a:lnTo>
                  <a:pt x="3292" y="1415"/>
                </a:lnTo>
                <a:lnTo>
                  <a:pt x="3296" y="1420"/>
                </a:lnTo>
                <a:lnTo>
                  <a:pt x="3300" y="1426"/>
                </a:lnTo>
                <a:lnTo>
                  <a:pt x="3303" y="1431"/>
                </a:lnTo>
                <a:lnTo>
                  <a:pt x="3303" y="1455"/>
                </a:lnTo>
                <a:lnTo>
                  <a:pt x="3296" y="1458"/>
                </a:lnTo>
                <a:lnTo>
                  <a:pt x="3296" y="1466"/>
                </a:lnTo>
                <a:lnTo>
                  <a:pt x="3292" y="1466"/>
                </a:lnTo>
                <a:lnTo>
                  <a:pt x="3292" y="1469"/>
                </a:lnTo>
                <a:lnTo>
                  <a:pt x="3294" y="1471"/>
                </a:lnTo>
                <a:lnTo>
                  <a:pt x="3294" y="1473"/>
                </a:lnTo>
                <a:lnTo>
                  <a:pt x="3296" y="1476"/>
                </a:lnTo>
                <a:lnTo>
                  <a:pt x="3296" y="1482"/>
                </a:lnTo>
                <a:lnTo>
                  <a:pt x="3301" y="1484"/>
                </a:lnTo>
                <a:lnTo>
                  <a:pt x="3307" y="1486"/>
                </a:lnTo>
                <a:lnTo>
                  <a:pt x="3309" y="1489"/>
                </a:lnTo>
                <a:lnTo>
                  <a:pt x="3311" y="1491"/>
                </a:lnTo>
                <a:lnTo>
                  <a:pt x="3311" y="1495"/>
                </a:lnTo>
                <a:lnTo>
                  <a:pt x="3312" y="1498"/>
                </a:lnTo>
                <a:lnTo>
                  <a:pt x="3312" y="1502"/>
                </a:lnTo>
                <a:lnTo>
                  <a:pt x="3316" y="1506"/>
                </a:lnTo>
                <a:lnTo>
                  <a:pt x="3320" y="1506"/>
                </a:lnTo>
                <a:lnTo>
                  <a:pt x="3323" y="1515"/>
                </a:lnTo>
                <a:lnTo>
                  <a:pt x="3332" y="1515"/>
                </a:lnTo>
                <a:lnTo>
                  <a:pt x="3336" y="1522"/>
                </a:lnTo>
                <a:lnTo>
                  <a:pt x="3347" y="1529"/>
                </a:lnTo>
                <a:lnTo>
                  <a:pt x="3361" y="1533"/>
                </a:lnTo>
                <a:lnTo>
                  <a:pt x="3380" y="1535"/>
                </a:lnTo>
                <a:lnTo>
                  <a:pt x="3383" y="1531"/>
                </a:lnTo>
                <a:lnTo>
                  <a:pt x="3385" y="1529"/>
                </a:lnTo>
                <a:lnTo>
                  <a:pt x="3389" y="1527"/>
                </a:lnTo>
                <a:lnTo>
                  <a:pt x="3392" y="1526"/>
                </a:lnTo>
                <a:lnTo>
                  <a:pt x="3392" y="1522"/>
                </a:lnTo>
                <a:lnTo>
                  <a:pt x="3400" y="1522"/>
                </a:lnTo>
                <a:lnTo>
                  <a:pt x="3409" y="1511"/>
                </a:lnTo>
                <a:lnTo>
                  <a:pt x="3469" y="1515"/>
                </a:lnTo>
                <a:lnTo>
                  <a:pt x="3469" y="1511"/>
                </a:lnTo>
                <a:lnTo>
                  <a:pt x="3476" y="1511"/>
                </a:lnTo>
                <a:lnTo>
                  <a:pt x="3480" y="1502"/>
                </a:lnTo>
                <a:lnTo>
                  <a:pt x="3500" y="1498"/>
                </a:lnTo>
                <a:lnTo>
                  <a:pt x="3500" y="1495"/>
                </a:lnTo>
                <a:lnTo>
                  <a:pt x="3536" y="1498"/>
                </a:lnTo>
                <a:lnTo>
                  <a:pt x="3536" y="1495"/>
                </a:lnTo>
                <a:lnTo>
                  <a:pt x="3549" y="1495"/>
                </a:lnTo>
                <a:lnTo>
                  <a:pt x="3552" y="1486"/>
                </a:lnTo>
                <a:lnTo>
                  <a:pt x="3567" y="1484"/>
                </a:lnTo>
                <a:lnTo>
                  <a:pt x="3581" y="1486"/>
                </a:lnTo>
                <a:lnTo>
                  <a:pt x="3598" y="1487"/>
                </a:lnTo>
                <a:lnTo>
                  <a:pt x="3612" y="1486"/>
                </a:lnTo>
                <a:lnTo>
                  <a:pt x="3612" y="1482"/>
                </a:lnTo>
                <a:lnTo>
                  <a:pt x="3623" y="1482"/>
                </a:lnTo>
                <a:lnTo>
                  <a:pt x="3623" y="1478"/>
                </a:lnTo>
                <a:lnTo>
                  <a:pt x="3636" y="1478"/>
                </a:lnTo>
                <a:lnTo>
                  <a:pt x="3636" y="1475"/>
                </a:lnTo>
                <a:lnTo>
                  <a:pt x="3660" y="1469"/>
                </a:lnTo>
                <a:lnTo>
                  <a:pt x="3663" y="1462"/>
                </a:lnTo>
                <a:lnTo>
                  <a:pt x="3674" y="1453"/>
                </a:lnTo>
                <a:lnTo>
                  <a:pt x="3687" y="1447"/>
                </a:lnTo>
                <a:lnTo>
                  <a:pt x="3703" y="1446"/>
                </a:lnTo>
                <a:lnTo>
                  <a:pt x="3709" y="1451"/>
                </a:lnTo>
                <a:lnTo>
                  <a:pt x="3714" y="1455"/>
                </a:lnTo>
                <a:lnTo>
                  <a:pt x="3720" y="1456"/>
                </a:lnTo>
                <a:lnTo>
                  <a:pt x="3729" y="1458"/>
                </a:lnTo>
                <a:lnTo>
                  <a:pt x="3729" y="1486"/>
                </a:lnTo>
                <a:lnTo>
                  <a:pt x="3723" y="1486"/>
                </a:lnTo>
                <a:lnTo>
                  <a:pt x="3720" y="1498"/>
                </a:lnTo>
                <a:lnTo>
                  <a:pt x="3723" y="1498"/>
                </a:lnTo>
                <a:lnTo>
                  <a:pt x="3725" y="1511"/>
                </a:lnTo>
                <a:lnTo>
                  <a:pt x="3725" y="1529"/>
                </a:lnTo>
                <a:lnTo>
                  <a:pt x="3723" y="1544"/>
                </a:lnTo>
                <a:lnTo>
                  <a:pt x="3720" y="1555"/>
                </a:lnTo>
                <a:lnTo>
                  <a:pt x="3718" y="1556"/>
                </a:lnTo>
                <a:lnTo>
                  <a:pt x="3718" y="1556"/>
                </a:lnTo>
                <a:lnTo>
                  <a:pt x="3718" y="1556"/>
                </a:lnTo>
                <a:lnTo>
                  <a:pt x="3716" y="1556"/>
                </a:lnTo>
                <a:lnTo>
                  <a:pt x="3714" y="1556"/>
                </a:lnTo>
                <a:lnTo>
                  <a:pt x="3712" y="1558"/>
                </a:lnTo>
                <a:lnTo>
                  <a:pt x="3711" y="1589"/>
                </a:lnTo>
                <a:lnTo>
                  <a:pt x="3703" y="1615"/>
                </a:lnTo>
                <a:lnTo>
                  <a:pt x="3703" y="1626"/>
                </a:lnTo>
                <a:lnTo>
                  <a:pt x="3692" y="1635"/>
                </a:lnTo>
                <a:lnTo>
                  <a:pt x="3692" y="1642"/>
                </a:lnTo>
                <a:lnTo>
                  <a:pt x="3689" y="1642"/>
                </a:lnTo>
                <a:lnTo>
                  <a:pt x="3689" y="1651"/>
                </a:lnTo>
                <a:lnTo>
                  <a:pt x="3683" y="1651"/>
                </a:lnTo>
                <a:lnTo>
                  <a:pt x="3683" y="1658"/>
                </a:lnTo>
                <a:lnTo>
                  <a:pt x="3680" y="1658"/>
                </a:lnTo>
                <a:lnTo>
                  <a:pt x="3680" y="1666"/>
                </a:lnTo>
                <a:lnTo>
                  <a:pt x="3676" y="1666"/>
                </a:lnTo>
                <a:lnTo>
                  <a:pt x="3676" y="1675"/>
                </a:lnTo>
                <a:lnTo>
                  <a:pt x="3672" y="1675"/>
                </a:lnTo>
                <a:lnTo>
                  <a:pt x="3672" y="1682"/>
                </a:lnTo>
                <a:lnTo>
                  <a:pt x="3660" y="1689"/>
                </a:lnTo>
                <a:lnTo>
                  <a:pt x="3660" y="1698"/>
                </a:lnTo>
                <a:lnTo>
                  <a:pt x="3656" y="1698"/>
                </a:lnTo>
                <a:lnTo>
                  <a:pt x="3656" y="1715"/>
                </a:lnTo>
                <a:lnTo>
                  <a:pt x="3652" y="1715"/>
                </a:lnTo>
                <a:lnTo>
                  <a:pt x="3652" y="1722"/>
                </a:lnTo>
                <a:lnTo>
                  <a:pt x="3649" y="1722"/>
                </a:lnTo>
                <a:lnTo>
                  <a:pt x="3649" y="1731"/>
                </a:lnTo>
                <a:lnTo>
                  <a:pt x="3640" y="1735"/>
                </a:lnTo>
                <a:lnTo>
                  <a:pt x="3640" y="1742"/>
                </a:lnTo>
                <a:lnTo>
                  <a:pt x="3636" y="1742"/>
                </a:lnTo>
                <a:lnTo>
                  <a:pt x="3636" y="1749"/>
                </a:lnTo>
                <a:lnTo>
                  <a:pt x="3632" y="1749"/>
                </a:lnTo>
                <a:lnTo>
                  <a:pt x="3632" y="1758"/>
                </a:lnTo>
                <a:lnTo>
                  <a:pt x="3629" y="1758"/>
                </a:lnTo>
                <a:lnTo>
                  <a:pt x="3629" y="1766"/>
                </a:lnTo>
                <a:lnTo>
                  <a:pt x="3620" y="1769"/>
                </a:lnTo>
                <a:lnTo>
                  <a:pt x="3620" y="1795"/>
                </a:lnTo>
                <a:lnTo>
                  <a:pt x="3616" y="1795"/>
                </a:lnTo>
                <a:lnTo>
                  <a:pt x="3616" y="1802"/>
                </a:lnTo>
                <a:lnTo>
                  <a:pt x="3612" y="1802"/>
                </a:lnTo>
                <a:lnTo>
                  <a:pt x="3612" y="1811"/>
                </a:lnTo>
                <a:lnTo>
                  <a:pt x="3609" y="1811"/>
                </a:lnTo>
                <a:lnTo>
                  <a:pt x="3603" y="1822"/>
                </a:lnTo>
                <a:lnTo>
                  <a:pt x="3592" y="1829"/>
                </a:lnTo>
                <a:lnTo>
                  <a:pt x="3592" y="1842"/>
                </a:lnTo>
                <a:lnTo>
                  <a:pt x="3589" y="1842"/>
                </a:lnTo>
                <a:lnTo>
                  <a:pt x="3589" y="1851"/>
                </a:lnTo>
                <a:lnTo>
                  <a:pt x="3580" y="1855"/>
                </a:lnTo>
                <a:lnTo>
                  <a:pt x="3580" y="1862"/>
                </a:lnTo>
                <a:lnTo>
                  <a:pt x="3576" y="1862"/>
                </a:lnTo>
                <a:lnTo>
                  <a:pt x="3576" y="1875"/>
                </a:lnTo>
                <a:lnTo>
                  <a:pt x="3560" y="1886"/>
                </a:lnTo>
                <a:lnTo>
                  <a:pt x="3556" y="1902"/>
                </a:lnTo>
                <a:lnTo>
                  <a:pt x="3543" y="1909"/>
                </a:lnTo>
                <a:lnTo>
                  <a:pt x="3543" y="1918"/>
                </a:lnTo>
                <a:lnTo>
                  <a:pt x="3529" y="1931"/>
                </a:lnTo>
                <a:lnTo>
                  <a:pt x="3523" y="1938"/>
                </a:lnTo>
                <a:lnTo>
                  <a:pt x="3516" y="1938"/>
                </a:lnTo>
                <a:lnTo>
                  <a:pt x="3516" y="1942"/>
                </a:lnTo>
                <a:lnTo>
                  <a:pt x="3509" y="1946"/>
                </a:lnTo>
                <a:lnTo>
                  <a:pt x="3509" y="1955"/>
                </a:lnTo>
                <a:lnTo>
                  <a:pt x="3472" y="1986"/>
                </a:lnTo>
                <a:lnTo>
                  <a:pt x="3469" y="1998"/>
                </a:lnTo>
                <a:lnTo>
                  <a:pt x="3460" y="1998"/>
                </a:lnTo>
                <a:lnTo>
                  <a:pt x="3449" y="2015"/>
                </a:lnTo>
                <a:lnTo>
                  <a:pt x="3436" y="2015"/>
                </a:lnTo>
                <a:lnTo>
                  <a:pt x="3436" y="2018"/>
                </a:lnTo>
                <a:lnTo>
                  <a:pt x="3429" y="2018"/>
                </a:lnTo>
                <a:lnTo>
                  <a:pt x="3420" y="2029"/>
                </a:lnTo>
                <a:lnTo>
                  <a:pt x="3403" y="2035"/>
                </a:lnTo>
                <a:lnTo>
                  <a:pt x="3396" y="2046"/>
                </a:lnTo>
                <a:lnTo>
                  <a:pt x="3389" y="2046"/>
                </a:lnTo>
                <a:lnTo>
                  <a:pt x="3383" y="2055"/>
                </a:lnTo>
                <a:lnTo>
                  <a:pt x="3376" y="2055"/>
                </a:lnTo>
                <a:lnTo>
                  <a:pt x="3356" y="2078"/>
                </a:lnTo>
                <a:lnTo>
                  <a:pt x="3349" y="2078"/>
                </a:lnTo>
                <a:lnTo>
                  <a:pt x="3343" y="2086"/>
                </a:lnTo>
                <a:lnTo>
                  <a:pt x="3332" y="2091"/>
                </a:lnTo>
                <a:lnTo>
                  <a:pt x="3332" y="2098"/>
                </a:lnTo>
                <a:lnTo>
                  <a:pt x="3303" y="2122"/>
                </a:lnTo>
                <a:lnTo>
                  <a:pt x="3303" y="2126"/>
                </a:lnTo>
                <a:lnTo>
                  <a:pt x="3296" y="2126"/>
                </a:lnTo>
                <a:lnTo>
                  <a:pt x="3291" y="2138"/>
                </a:lnTo>
                <a:lnTo>
                  <a:pt x="3280" y="2151"/>
                </a:lnTo>
                <a:lnTo>
                  <a:pt x="3269" y="2164"/>
                </a:lnTo>
                <a:lnTo>
                  <a:pt x="3260" y="2175"/>
                </a:lnTo>
                <a:lnTo>
                  <a:pt x="3252" y="2178"/>
                </a:lnTo>
                <a:lnTo>
                  <a:pt x="3252" y="2186"/>
                </a:lnTo>
                <a:lnTo>
                  <a:pt x="3236" y="2198"/>
                </a:lnTo>
                <a:lnTo>
                  <a:pt x="3232" y="2215"/>
                </a:lnTo>
                <a:lnTo>
                  <a:pt x="3223" y="2218"/>
                </a:lnTo>
                <a:lnTo>
                  <a:pt x="3203" y="2255"/>
                </a:lnTo>
                <a:lnTo>
                  <a:pt x="3180" y="2258"/>
                </a:lnTo>
                <a:lnTo>
                  <a:pt x="3180" y="2264"/>
                </a:lnTo>
                <a:lnTo>
                  <a:pt x="3178" y="2269"/>
                </a:lnTo>
                <a:lnTo>
                  <a:pt x="3176" y="2273"/>
                </a:lnTo>
                <a:lnTo>
                  <a:pt x="3174" y="2276"/>
                </a:lnTo>
                <a:lnTo>
                  <a:pt x="3174" y="2280"/>
                </a:lnTo>
                <a:lnTo>
                  <a:pt x="3172" y="2286"/>
                </a:lnTo>
                <a:lnTo>
                  <a:pt x="3143" y="2295"/>
                </a:lnTo>
                <a:lnTo>
                  <a:pt x="3136" y="2329"/>
                </a:lnTo>
                <a:lnTo>
                  <a:pt x="3123" y="2338"/>
                </a:lnTo>
                <a:lnTo>
                  <a:pt x="3123" y="2355"/>
                </a:lnTo>
                <a:lnTo>
                  <a:pt x="3120" y="2355"/>
                </a:lnTo>
                <a:lnTo>
                  <a:pt x="3112" y="2378"/>
                </a:lnTo>
                <a:lnTo>
                  <a:pt x="3109" y="2378"/>
                </a:lnTo>
                <a:lnTo>
                  <a:pt x="3109" y="2386"/>
                </a:lnTo>
                <a:lnTo>
                  <a:pt x="3103" y="2386"/>
                </a:lnTo>
                <a:lnTo>
                  <a:pt x="3100" y="2402"/>
                </a:lnTo>
                <a:lnTo>
                  <a:pt x="3083" y="2411"/>
                </a:lnTo>
                <a:lnTo>
                  <a:pt x="3063" y="2486"/>
                </a:lnTo>
                <a:lnTo>
                  <a:pt x="3081" y="2498"/>
                </a:lnTo>
                <a:lnTo>
                  <a:pt x="3096" y="2515"/>
                </a:lnTo>
                <a:lnTo>
                  <a:pt x="3100" y="2515"/>
                </a:lnTo>
                <a:lnTo>
                  <a:pt x="3100" y="2555"/>
                </a:lnTo>
                <a:lnTo>
                  <a:pt x="3094" y="2564"/>
                </a:lnTo>
                <a:lnTo>
                  <a:pt x="3094" y="2575"/>
                </a:lnTo>
                <a:lnTo>
                  <a:pt x="3096" y="2589"/>
                </a:lnTo>
                <a:lnTo>
                  <a:pt x="3096" y="2606"/>
                </a:lnTo>
                <a:lnTo>
                  <a:pt x="3092" y="2606"/>
                </a:lnTo>
                <a:lnTo>
                  <a:pt x="3092" y="2616"/>
                </a:lnTo>
                <a:lnTo>
                  <a:pt x="3096" y="2635"/>
                </a:lnTo>
                <a:lnTo>
                  <a:pt x="3103" y="2655"/>
                </a:lnTo>
                <a:lnTo>
                  <a:pt x="3111" y="2675"/>
                </a:lnTo>
                <a:lnTo>
                  <a:pt x="3116" y="2691"/>
                </a:lnTo>
                <a:lnTo>
                  <a:pt x="3120" y="2702"/>
                </a:lnTo>
                <a:lnTo>
                  <a:pt x="3127" y="2704"/>
                </a:lnTo>
                <a:lnTo>
                  <a:pt x="3132" y="2706"/>
                </a:lnTo>
                <a:lnTo>
                  <a:pt x="3138" y="2707"/>
                </a:lnTo>
                <a:lnTo>
                  <a:pt x="3141" y="2711"/>
                </a:lnTo>
                <a:lnTo>
                  <a:pt x="3145" y="2716"/>
                </a:lnTo>
                <a:lnTo>
                  <a:pt x="3149" y="2722"/>
                </a:lnTo>
                <a:lnTo>
                  <a:pt x="3154" y="2731"/>
                </a:lnTo>
                <a:lnTo>
                  <a:pt x="3158" y="2746"/>
                </a:lnTo>
                <a:lnTo>
                  <a:pt x="3156" y="2762"/>
                </a:lnTo>
                <a:lnTo>
                  <a:pt x="3152" y="2762"/>
                </a:lnTo>
                <a:lnTo>
                  <a:pt x="3152" y="2782"/>
                </a:lnTo>
                <a:lnTo>
                  <a:pt x="3149" y="2782"/>
                </a:lnTo>
                <a:lnTo>
                  <a:pt x="3149" y="2809"/>
                </a:lnTo>
                <a:lnTo>
                  <a:pt x="3147" y="2811"/>
                </a:lnTo>
                <a:lnTo>
                  <a:pt x="3147" y="2811"/>
                </a:lnTo>
                <a:lnTo>
                  <a:pt x="3145" y="2813"/>
                </a:lnTo>
                <a:lnTo>
                  <a:pt x="3143" y="2815"/>
                </a:lnTo>
                <a:lnTo>
                  <a:pt x="3143" y="2818"/>
                </a:lnTo>
                <a:lnTo>
                  <a:pt x="3149" y="2818"/>
                </a:lnTo>
                <a:lnTo>
                  <a:pt x="3149" y="2831"/>
                </a:lnTo>
                <a:lnTo>
                  <a:pt x="3152" y="2831"/>
                </a:lnTo>
                <a:lnTo>
                  <a:pt x="3152" y="2935"/>
                </a:lnTo>
                <a:lnTo>
                  <a:pt x="3160" y="2938"/>
                </a:lnTo>
                <a:lnTo>
                  <a:pt x="3163" y="2949"/>
                </a:lnTo>
                <a:lnTo>
                  <a:pt x="3165" y="2967"/>
                </a:lnTo>
                <a:lnTo>
                  <a:pt x="3163" y="2982"/>
                </a:lnTo>
                <a:lnTo>
                  <a:pt x="3160" y="2982"/>
                </a:lnTo>
                <a:lnTo>
                  <a:pt x="3160" y="2995"/>
                </a:lnTo>
                <a:lnTo>
                  <a:pt x="3152" y="2998"/>
                </a:lnTo>
                <a:lnTo>
                  <a:pt x="3152" y="3018"/>
                </a:lnTo>
                <a:lnTo>
                  <a:pt x="3140" y="3026"/>
                </a:lnTo>
                <a:lnTo>
                  <a:pt x="3140" y="3035"/>
                </a:lnTo>
                <a:lnTo>
                  <a:pt x="3116" y="3055"/>
                </a:lnTo>
                <a:lnTo>
                  <a:pt x="3116" y="3062"/>
                </a:lnTo>
                <a:lnTo>
                  <a:pt x="3100" y="3075"/>
                </a:lnTo>
                <a:lnTo>
                  <a:pt x="3096" y="3086"/>
                </a:lnTo>
                <a:lnTo>
                  <a:pt x="3080" y="3089"/>
                </a:lnTo>
                <a:lnTo>
                  <a:pt x="3072" y="3102"/>
                </a:lnTo>
                <a:lnTo>
                  <a:pt x="3063" y="3102"/>
                </a:lnTo>
                <a:lnTo>
                  <a:pt x="3063" y="3106"/>
                </a:lnTo>
                <a:lnTo>
                  <a:pt x="3056" y="3106"/>
                </a:lnTo>
                <a:lnTo>
                  <a:pt x="3056" y="3109"/>
                </a:lnTo>
                <a:lnTo>
                  <a:pt x="3036" y="3109"/>
                </a:lnTo>
                <a:lnTo>
                  <a:pt x="3036" y="3115"/>
                </a:lnTo>
                <a:lnTo>
                  <a:pt x="3020" y="3118"/>
                </a:lnTo>
                <a:lnTo>
                  <a:pt x="3020" y="3122"/>
                </a:lnTo>
                <a:lnTo>
                  <a:pt x="2972" y="3138"/>
                </a:lnTo>
                <a:lnTo>
                  <a:pt x="2949" y="3166"/>
                </a:lnTo>
                <a:lnTo>
                  <a:pt x="2943" y="3166"/>
                </a:lnTo>
                <a:lnTo>
                  <a:pt x="2943" y="3178"/>
                </a:lnTo>
                <a:lnTo>
                  <a:pt x="2932" y="3186"/>
                </a:lnTo>
                <a:lnTo>
                  <a:pt x="2932" y="3191"/>
                </a:lnTo>
                <a:lnTo>
                  <a:pt x="2923" y="3191"/>
                </a:lnTo>
                <a:lnTo>
                  <a:pt x="2920" y="3198"/>
                </a:lnTo>
                <a:lnTo>
                  <a:pt x="2916" y="3198"/>
                </a:lnTo>
                <a:lnTo>
                  <a:pt x="2914" y="3202"/>
                </a:lnTo>
                <a:lnTo>
                  <a:pt x="2914" y="3204"/>
                </a:lnTo>
                <a:lnTo>
                  <a:pt x="2914" y="3204"/>
                </a:lnTo>
                <a:lnTo>
                  <a:pt x="2914" y="3206"/>
                </a:lnTo>
                <a:lnTo>
                  <a:pt x="2914" y="3207"/>
                </a:lnTo>
                <a:lnTo>
                  <a:pt x="2914" y="3207"/>
                </a:lnTo>
                <a:lnTo>
                  <a:pt x="2914" y="3209"/>
                </a:lnTo>
                <a:lnTo>
                  <a:pt x="2912" y="3211"/>
                </a:lnTo>
                <a:lnTo>
                  <a:pt x="2909" y="3215"/>
                </a:lnTo>
                <a:lnTo>
                  <a:pt x="2909" y="3218"/>
                </a:lnTo>
                <a:lnTo>
                  <a:pt x="2889" y="3218"/>
                </a:lnTo>
                <a:lnTo>
                  <a:pt x="2852" y="3258"/>
                </a:lnTo>
                <a:lnTo>
                  <a:pt x="2843" y="3258"/>
                </a:lnTo>
                <a:lnTo>
                  <a:pt x="2840" y="3266"/>
                </a:lnTo>
                <a:lnTo>
                  <a:pt x="2832" y="3266"/>
                </a:lnTo>
                <a:lnTo>
                  <a:pt x="2820" y="3289"/>
                </a:lnTo>
                <a:lnTo>
                  <a:pt x="2823" y="3289"/>
                </a:lnTo>
                <a:lnTo>
                  <a:pt x="2829" y="3296"/>
                </a:lnTo>
                <a:lnTo>
                  <a:pt x="2832" y="3302"/>
                </a:lnTo>
                <a:lnTo>
                  <a:pt x="2836" y="3307"/>
                </a:lnTo>
                <a:lnTo>
                  <a:pt x="2840" y="3315"/>
                </a:lnTo>
                <a:lnTo>
                  <a:pt x="2840" y="3346"/>
                </a:lnTo>
                <a:lnTo>
                  <a:pt x="2849" y="3351"/>
                </a:lnTo>
                <a:lnTo>
                  <a:pt x="2851" y="3362"/>
                </a:lnTo>
                <a:lnTo>
                  <a:pt x="2851" y="3373"/>
                </a:lnTo>
                <a:lnTo>
                  <a:pt x="2856" y="3382"/>
                </a:lnTo>
                <a:lnTo>
                  <a:pt x="2858" y="3384"/>
                </a:lnTo>
                <a:lnTo>
                  <a:pt x="2858" y="3384"/>
                </a:lnTo>
                <a:lnTo>
                  <a:pt x="2858" y="3386"/>
                </a:lnTo>
                <a:lnTo>
                  <a:pt x="2860" y="3386"/>
                </a:lnTo>
                <a:lnTo>
                  <a:pt x="2861" y="3386"/>
                </a:lnTo>
                <a:lnTo>
                  <a:pt x="2863" y="3386"/>
                </a:lnTo>
                <a:lnTo>
                  <a:pt x="2860" y="3455"/>
                </a:lnTo>
                <a:lnTo>
                  <a:pt x="2856" y="3455"/>
                </a:lnTo>
                <a:lnTo>
                  <a:pt x="2856" y="3471"/>
                </a:lnTo>
                <a:lnTo>
                  <a:pt x="2852" y="3471"/>
                </a:lnTo>
                <a:lnTo>
                  <a:pt x="2852" y="3473"/>
                </a:lnTo>
                <a:lnTo>
                  <a:pt x="2852" y="3475"/>
                </a:lnTo>
                <a:lnTo>
                  <a:pt x="2854" y="3476"/>
                </a:lnTo>
                <a:lnTo>
                  <a:pt x="2856" y="3478"/>
                </a:lnTo>
                <a:lnTo>
                  <a:pt x="2856" y="3478"/>
                </a:lnTo>
                <a:lnTo>
                  <a:pt x="2858" y="3493"/>
                </a:lnTo>
                <a:lnTo>
                  <a:pt x="2854" y="3504"/>
                </a:lnTo>
                <a:lnTo>
                  <a:pt x="2849" y="3515"/>
                </a:lnTo>
                <a:lnTo>
                  <a:pt x="2843" y="3522"/>
                </a:lnTo>
                <a:lnTo>
                  <a:pt x="2843" y="3531"/>
                </a:lnTo>
                <a:lnTo>
                  <a:pt x="2816" y="3551"/>
                </a:lnTo>
                <a:lnTo>
                  <a:pt x="2800" y="3551"/>
                </a:lnTo>
                <a:lnTo>
                  <a:pt x="2800" y="3555"/>
                </a:lnTo>
                <a:lnTo>
                  <a:pt x="2789" y="3555"/>
                </a:lnTo>
                <a:lnTo>
                  <a:pt x="2783" y="3562"/>
                </a:lnTo>
                <a:lnTo>
                  <a:pt x="2772" y="3562"/>
                </a:lnTo>
                <a:lnTo>
                  <a:pt x="2772" y="3566"/>
                </a:lnTo>
                <a:lnTo>
                  <a:pt x="2756" y="3569"/>
                </a:lnTo>
                <a:lnTo>
                  <a:pt x="2756" y="3575"/>
                </a:lnTo>
                <a:lnTo>
                  <a:pt x="2736" y="3575"/>
                </a:lnTo>
                <a:lnTo>
                  <a:pt x="2732" y="3582"/>
                </a:lnTo>
                <a:lnTo>
                  <a:pt x="2716" y="3586"/>
                </a:lnTo>
                <a:lnTo>
                  <a:pt x="2716" y="3589"/>
                </a:lnTo>
                <a:lnTo>
                  <a:pt x="2709" y="3595"/>
                </a:lnTo>
                <a:lnTo>
                  <a:pt x="2703" y="3606"/>
                </a:lnTo>
                <a:lnTo>
                  <a:pt x="2700" y="3606"/>
                </a:lnTo>
                <a:lnTo>
                  <a:pt x="2703" y="3609"/>
                </a:lnTo>
                <a:lnTo>
                  <a:pt x="2707" y="3613"/>
                </a:lnTo>
                <a:lnTo>
                  <a:pt x="2709" y="3615"/>
                </a:lnTo>
                <a:lnTo>
                  <a:pt x="2709" y="3622"/>
                </a:lnTo>
                <a:lnTo>
                  <a:pt x="2712" y="3622"/>
                </a:lnTo>
                <a:lnTo>
                  <a:pt x="2712" y="3655"/>
                </a:lnTo>
                <a:lnTo>
                  <a:pt x="2709" y="3655"/>
                </a:lnTo>
                <a:lnTo>
                  <a:pt x="2709" y="3682"/>
                </a:lnTo>
                <a:lnTo>
                  <a:pt x="2703" y="3682"/>
                </a:lnTo>
                <a:lnTo>
                  <a:pt x="2703" y="3695"/>
                </a:lnTo>
                <a:lnTo>
                  <a:pt x="2700" y="3695"/>
                </a:lnTo>
                <a:lnTo>
                  <a:pt x="2700" y="3702"/>
                </a:lnTo>
                <a:lnTo>
                  <a:pt x="2696" y="3702"/>
                </a:lnTo>
                <a:lnTo>
                  <a:pt x="2696" y="3718"/>
                </a:lnTo>
                <a:lnTo>
                  <a:pt x="2692" y="3718"/>
                </a:lnTo>
                <a:lnTo>
                  <a:pt x="2692" y="3726"/>
                </a:lnTo>
                <a:lnTo>
                  <a:pt x="2689" y="3726"/>
                </a:lnTo>
                <a:lnTo>
                  <a:pt x="2683" y="3762"/>
                </a:lnTo>
                <a:lnTo>
                  <a:pt x="2669" y="3775"/>
                </a:lnTo>
                <a:lnTo>
                  <a:pt x="2669" y="3778"/>
                </a:lnTo>
                <a:lnTo>
                  <a:pt x="2660" y="3778"/>
                </a:lnTo>
                <a:lnTo>
                  <a:pt x="2652" y="3789"/>
                </a:lnTo>
                <a:lnTo>
                  <a:pt x="2643" y="3789"/>
                </a:lnTo>
                <a:lnTo>
                  <a:pt x="2643" y="3795"/>
                </a:lnTo>
                <a:lnTo>
                  <a:pt x="2640" y="3798"/>
                </a:lnTo>
                <a:lnTo>
                  <a:pt x="2634" y="3804"/>
                </a:lnTo>
                <a:lnTo>
                  <a:pt x="2629" y="3807"/>
                </a:lnTo>
                <a:lnTo>
                  <a:pt x="2623" y="3811"/>
                </a:lnTo>
                <a:lnTo>
                  <a:pt x="2616" y="3815"/>
                </a:lnTo>
                <a:lnTo>
                  <a:pt x="2612" y="3826"/>
                </a:lnTo>
                <a:lnTo>
                  <a:pt x="2609" y="3826"/>
                </a:lnTo>
                <a:lnTo>
                  <a:pt x="2609" y="3835"/>
                </a:lnTo>
                <a:lnTo>
                  <a:pt x="2600" y="3838"/>
                </a:lnTo>
                <a:lnTo>
                  <a:pt x="2596" y="3858"/>
                </a:lnTo>
                <a:lnTo>
                  <a:pt x="2583" y="3866"/>
                </a:lnTo>
                <a:lnTo>
                  <a:pt x="2583" y="3875"/>
                </a:lnTo>
                <a:lnTo>
                  <a:pt x="2576" y="3878"/>
                </a:lnTo>
                <a:lnTo>
                  <a:pt x="2576" y="3886"/>
                </a:lnTo>
                <a:lnTo>
                  <a:pt x="2560" y="3898"/>
                </a:lnTo>
                <a:lnTo>
                  <a:pt x="2560" y="3906"/>
                </a:lnTo>
                <a:lnTo>
                  <a:pt x="2532" y="3929"/>
                </a:lnTo>
                <a:lnTo>
                  <a:pt x="2529" y="3938"/>
                </a:lnTo>
                <a:lnTo>
                  <a:pt x="2512" y="3942"/>
                </a:lnTo>
                <a:lnTo>
                  <a:pt x="2509" y="3955"/>
                </a:lnTo>
                <a:lnTo>
                  <a:pt x="2489" y="3966"/>
                </a:lnTo>
                <a:lnTo>
                  <a:pt x="2489" y="3975"/>
                </a:lnTo>
                <a:lnTo>
                  <a:pt x="2483" y="3975"/>
                </a:lnTo>
                <a:lnTo>
                  <a:pt x="2480" y="3982"/>
                </a:lnTo>
                <a:lnTo>
                  <a:pt x="2472" y="3982"/>
                </a:lnTo>
                <a:lnTo>
                  <a:pt x="2449" y="4009"/>
                </a:lnTo>
                <a:lnTo>
                  <a:pt x="2440" y="4009"/>
                </a:lnTo>
                <a:lnTo>
                  <a:pt x="2432" y="4022"/>
                </a:lnTo>
                <a:lnTo>
                  <a:pt x="2409" y="4031"/>
                </a:lnTo>
                <a:lnTo>
                  <a:pt x="2400" y="4042"/>
                </a:lnTo>
                <a:lnTo>
                  <a:pt x="2383" y="4046"/>
                </a:lnTo>
                <a:lnTo>
                  <a:pt x="2380" y="4055"/>
                </a:lnTo>
                <a:lnTo>
                  <a:pt x="2340" y="4058"/>
                </a:lnTo>
                <a:lnTo>
                  <a:pt x="2340" y="4058"/>
                </a:lnTo>
                <a:lnTo>
                  <a:pt x="2340" y="4056"/>
                </a:lnTo>
                <a:lnTo>
                  <a:pt x="2338" y="4055"/>
                </a:lnTo>
                <a:lnTo>
                  <a:pt x="2336" y="4055"/>
                </a:lnTo>
                <a:lnTo>
                  <a:pt x="2332" y="4055"/>
                </a:lnTo>
                <a:lnTo>
                  <a:pt x="2332" y="4058"/>
                </a:lnTo>
                <a:lnTo>
                  <a:pt x="2323" y="4058"/>
                </a:lnTo>
                <a:lnTo>
                  <a:pt x="2312" y="4075"/>
                </a:lnTo>
                <a:lnTo>
                  <a:pt x="2276" y="4075"/>
                </a:lnTo>
                <a:lnTo>
                  <a:pt x="2272" y="4082"/>
                </a:lnTo>
                <a:lnTo>
                  <a:pt x="2263" y="4082"/>
                </a:lnTo>
                <a:lnTo>
                  <a:pt x="2263" y="4086"/>
                </a:lnTo>
                <a:lnTo>
                  <a:pt x="2216" y="4082"/>
                </a:lnTo>
                <a:lnTo>
                  <a:pt x="2216" y="4078"/>
                </a:lnTo>
                <a:lnTo>
                  <a:pt x="2209" y="4078"/>
                </a:lnTo>
                <a:lnTo>
                  <a:pt x="2209" y="4075"/>
                </a:lnTo>
                <a:lnTo>
                  <a:pt x="2203" y="4073"/>
                </a:lnTo>
                <a:lnTo>
                  <a:pt x="2200" y="4073"/>
                </a:lnTo>
                <a:lnTo>
                  <a:pt x="2198" y="4075"/>
                </a:lnTo>
                <a:lnTo>
                  <a:pt x="2196" y="4076"/>
                </a:lnTo>
                <a:lnTo>
                  <a:pt x="2194" y="4078"/>
                </a:lnTo>
                <a:lnTo>
                  <a:pt x="2194" y="4080"/>
                </a:lnTo>
                <a:lnTo>
                  <a:pt x="2192" y="4082"/>
                </a:lnTo>
                <a:lnTo>
                  <a:pt x="2192" y="4082"/>
                </a:lnTo>
                <a:lnTo>
                  <a:pt x="2140" y="4078"/>
                </a:lnTo>
                <a:lnTo>
                  <a:pt x="2140" y="4082"/>
                </a:lnTo>
                <a:lnTo>
                  <a:pt x="2129" y="4082"/>
                </a:lnTo>
                <a:lnTo>
                  <a:pt x="2116" y="4098"/>
                </a:lnTo>
                <a:lnTo>
                  <a:pt x="2052" y="4098"/>
                </a:lnTo>
                <a:lnTo>
                  <a:pt x="2052" y="4102"/>
                </a:lnTo>
                <a:lnTo>
                  <a:pt x="2036" y="4106"/>
                </a:lnTo>
                <a:lnTo>
                  <a:pt x="2023" y="4122"/>
                </a:lnTo>
                <a:lnTo>
                  <a:pt x="1983" y="4122"/>
                </a:lnTo>
                <a:lnTo>
                  <a:pt x="1981" y="4120"/>
                </a:lnTo>
                <a:lnTo>
                  <a:pt x="1978" y="4118"/>
                </a:lnTo>
                <a:lnTo>
                  <a:pt x="1974" y="4116"/>
                </a:lnTo>
                <a:lnTo>
                  <a:pt x="1972" y="4115"/>
                </a:lnTo>
                <a:lnTo>
                  <a:pt x="1972" y="4106"/>
                </a:lnTo>
                <a:lnTo>
                  <a:pt x="1971" y="4104"/>
                </a:lnTo>
                <a:lnTo>
                  <a:pt x="1967" y="4102"/>
                </a:lnTo>
                <a:lnTo>
                  <a:pt x="1961" y="4098"/>
                </a:lnTo>
                <a:lnTo>
                  <a:pt x="1956" y="4096"/>
                </a:lnTo>
                <a:lnTo>
                  <a:pt x="1951" y="4093"/>
                </a:lnTo>
                <a:lnTo>
                  <a:pt x="1947" y="4091"/>
                </a:lnTo>
                <a:lnTo>
                  <a:pt x="1943" y="4091"/>
                </a:lnTo>
                <a:lnTo>
                  <a:pt x="1941" y="4089"/>
                </a:lnTo>
                <a:lnTo>
                  <a:pt x="1941" y="4091"/>
                </a:lnTo>
                <a:lnTo>
                  <a:pt x="1941" y="4091"/>
                </a:lnTo>
                <a:lnTo>
                  <a:pt x="1941" y="4093"/>
                </a:lnTo>
                <a:lnTo>
                  <a:pt x="1941" y="4093"/>
                </a:lnTo>
                <a:lnTo>
                  <a:pt x="1940" y="4095"/>
                </a:lnTo>
                <a:lnTo>
                  <a:pt x="1920" y="4095"/>
                </a:lnTo>
                <a:lnTo>
                  <a:pt x="1916" y="4055"/>
                </a:lnTo>
                <a:lnTo>
                  <a:pt x="1920" y="4055"/>
                </a:lnTo>
                <a:lnTo>
                  <a:pt x="1920" y="4051"/>
                </a:lnTo>
                <a:lnTo>
                  <a:pt x="1916" y="4051"/>
                </a:lnTo>
                <a:lnTo>
                  <a:pt x="1912" y="4038"/>
                </a:lnTo>
                <a:lnTo>
                  <a:pt x="1909" y="4038"/>
                </a:lnTo>
                <a:lnTo>
                  <a:pt x="1909" y="4031"/>
                </a:lnTo>
                <a:lnTo>
                  <a:pt x="1900" y="4026"/>
                </a:lnTo>
                <a:lnTo>
                  <a:pt x="1900" y="4015"/>
                </a:lnTo>
                <a:lnTo>
                  <a:pt x="1892" y="4009"/>
                </a:lnTo>
                <a:lnTo>
                  <a:pt x="1892" y="3989"/>
                </a:lnTo>
                <a:lnTo>
                  <a:pt x="1896" y="3989"/>
                </a:lnTo>
                <a:lnTo>
                  <a:pt x="1896" y="3986"/>
                </a:lnTo>
                <a:lnTo>
                  <a:pt x="1912" y="3986"/>
                </a:lnTo>
                <a:lnTo>
                  <a:pt x="1916" y="3978"/>
                </a:lnTo>
                <a:lnTo>
                  <a:pt x="1916" y="3967"/>
                </a:lnTo>
                <a:lnTo>
                  <a:pt x="1916" y="3953"/>
                </a:lnTo>
                <a:lnTo>
                  <a:pt x="1916" y="3942"/>
                </a:lnTo>
                <a:lnTo>
                  <a:pt x="1903" y="3935"/>
                </a:lnTo>
                <a:lnTo>
                  <a:pt x="1903" y="3926"/>
                </a:lnTo>
                <a:lnTo>
                  <a:pt x="1892" y="3918"/>
                </a:lnTo>
                <a:lnTo>
                  <a:pt x="1892" y="3911"/>
                </a:lnTo>
                <a:lnTo>
                  <a:pt x="1889" y="3911"/>
                </a:lnTo>
                <a:lnTo>
                  <a:pt x="1880" y="3886"/>
                </a:lnTo>
                <a:lnTo>
                  <a:pt x="1876" y="3886"/>
                </a:lnTo>
                <a:lnTo>
                  <a:pt x="1872" y="3866"/>
                </a:lnTo>
                <a:lnTo>
                  <a:pt x="1863" y="3862"/>
                </a:lnTo>
                <a:lnTo>
                  <a:pt x="1863" y="3855"/>
                </a:lnTo>
                <a:lnTo>
                  <a:pt x="1860" y="3855"/>
                </a:lnTo>
                <a:lnTo>
                  <a:pt x="1860" y="3835"/>
                </a:lnTo>
                <a:lnTo>
                  <a:pt x="1856" y="3835"/>
                </a:lnTo>
                <a:lnTo>
                  <a:pt x="1856" y="3826"/>
                </a:lnTo>
                <a:lnTo>
                  <a:pt x="1852" y="3826"/>
                </a:lnTo>
                <a:lnTo>
                  <a:pt x="1849" y="3802"/>
                </a:lnTo>
                <a:lnTo>
                  <a:pt x="1843" y="3802"/>
                </a:lnTo>
                <a:lnTo>
                  <a:pt x="1836" y="3778"/>
                </a:lnTo>
                <a:lnTo>
                  <a:pt x="1832" y="3778"/>
                </a:lnTo>
                <a:lnTo>
                  <a:pt x="1829" y="3775"/>
                </a:lnTo>
                <a:lnTo>
                  <a:pt x="1827" y="3771"/>
                </a:lnTo>
                <a:lnTo>
                  <a:pt x="1825" y="3767"/>
                </a:lnTo>
                <a:lnTo>
                  <a:pt x="1823" y="3762"/>
                </a:lnTo>
                <a:lnTo>
                  <a:pt x="1812" y="3762"/>
                </a:lnTo>
                <a:lnTo>
                  <a:pt x="1789" y="3735"/>
                </a:lnTo>
                <a:lnTo>
                  <a:pt x="1780" y="3729"/>
                </a:lnTo>
                <a:lnTo>
                  <a:pt x="1780" y="3722"/>
                </a:lnTo>
                <a:lnTo>
                  <a:pt x="1776" y="3722"/>
                </a:lnTo>
                <a:lnTo>
                  <a:pt x="1776" y="3715"/>
                </a:lnTo>
                <a:lnTo>
                  <a:pt x="1772" y="3715"/>
                </a:lnTo>
                <a:lnTo>
                  <a:pt x="1772" y="3706"/>
                </a:lnTo>
                <a:lnTo>
                  <a:pt x="1763" y="3702"/>
                </a:lnTo>
                <a:lnTo>
                  <a:pt x="1763" y="3695"/>
                </a:lnTo>
                <a:lnTo>
                  <a:pt x="1756" y="3691"/>
                </a:lnTo>
                <a:lnTo>
                  <a:pt x="1752" y="3642"/>
                </a:lnTo>
                <a:lnTo>
                  <a:pt x="1743" y="3638"/>
                </a:lnTo>
                <a:lnTo>
                  <a:pt x="1743" y="3618"/>
                </a:lnTo>
                <a:lnTo>
                  <a:pt x="1740" y="3618"/>
                </a:lnTo>
                <a:lnTo>
                  <a:pt x="1740" y="3606"/>
                </a:lnTo>
                <a:lnTo>
                  <a:pt x="1736" y="3606"/>
                </a:lnTo>
                <a:lnTo>
                  <a:pt x="1736" y="3555"/>
                </a:lnTo>
                <a:lnTo>
                  <a:pt x="1732" y="3555"/>
                </a:lnTo>
                <a:lnTo>
                  <a:pt x="1729" y="3538"/>
                </a:lnTo>
                <a:lnTo>
                  <a:pt x="1723" y="3538"/>
                </a:lnTo>
                <a:lnTo>
                  <a:pt x="1723" y="3522"/>
                </a:lnTo>
                <a:lnTo>
                  <a:pt x="1720" y="3522"/>
                </a:lnTo>
                <a:lnTo>
                  <a:pt x="1720" y="3509"/>
                </a:lnTo>
                <a:lnTo>
                  <a:pt x="1716" y="3509"/>
                </a:lnTo>
                <a:lnTo>
                  <a:pt x="1716" y="3491"/>
                </a:lnTo>
                <a:lnTo>
                  <a:pt x="1720" y="3491"/>
                </a:lnTo>
                <a:lnTo>
                  <a:pt x="1716" y="3442"/>
                </a:lnTo>
                <a:lnTo>
                  <a:pt x="1716" y="3436"/>
                </a:lnTo>
                <a:lnTo>
                  <a:pt x="1718" y="3431"/>
                </a:lnTo>
                <a:lnTo>
                  <a:pt x="1718" y="3426"/>
                </a:lnTo>
                <a:lnTo>
                  <a:pt x="1720" y="3420"/>
                </a:lnTo>
                <a:lnTo>
                  <a:pt x="1720" y="3416"/>
                </a:lnTo>
                <a:lnTo>
                  <a:pt x="1720" y="3415"/>
                </a:lnTo>
                <a:lnTo>
                  <a:pt x="1716" y="3415"/>
                </a:lnTo>
                <a:lnTo>
                  <a:pt x="1709" y="3391"/>
                </a:lnTo>
                <a:lnTo>
                  <a:pt x="1692" y="3378"/>
                </a:lnTo>
                <a:lnTo>
                  <a:pt x="1692" y="3366"/>
                </a:lnTo>
                <a:lnTo>
                  <a:pt x="1689" y="3366"/>
                </a:lnTo>
                <a:lnTo>
                  <a:pt x="1689" y="3358"/>
                </a:lnTo>
                <a:lnTo>
                  <a:pt x="1683" y="3358"/>
                </a:lnTo>
                <a:lnTo>
                  <a:pt x="1683" y="3351"/>
                </a:lnTo>
                <a:lnTo>
                  <a:pt x="1669" y="3338"/>
                </a:lnTo>
                <a:lnTo>
                  <a:pt x="1669" y="3331"/>
                </a:lnTo>
                <a:lnTo>
                  <a:pt x="1660" y="3326"/>
                </a:lnTo>
                <a:lnTo>
                  <a:pt x="1660" y="3318"/>
                </a:lnTo>
                <a:lnTo>
                  <a:pt x="1656" y="3318"/>
                </a:lnTo>
                <a:lnTo>
                  <a:pt x="1656" y="3298"/>
                </a:lnTo>
                <a:lnTo>
                  <a:pt x="1652" y="3298"/>
                </a:lnTo>
                <a:lnTo>
                  <a:pt x="1652" y="3289"/>
                </a:lnTo>
                <a:lnTo>
                  <a:pt x="1643" y="3286"/>
                </a:lnTo>
                <a:lnTo>
                  <a:pt x="1643" y="3278"/>
                </a:lnTo>
                <a:lnTo>
                  <a:pt x="1640" y="3278"/>
                </a:lnTo>
                <a:lnTo>
                  <a:pt x="1640" y="3262"/>
                </a:lnTo>
                <a:lnTo>
                  <a:pt x="1629" y="3255"/>
                </a:lnTo>
                <a:lnTo>
                  <a:pt x="1629" y="3242"/>
                </a:lnTo>
                <a:lnTo>
                  <a:pt x="1620" y="3238"/>
                </a:lnTo>
                <a:lnTo>
                  <a:pt x="1612" y="3215"/>
                </a:lnTo>
                <a:lnTo>
                  <a:pt x="1603" y="3211"/>
                </a:lnTo>
                <a:lnTo>
                  <a:pt x="1603" y="3202"/>
                </a:lnTo>
                <a:lnTo>
                  <a:pt x="1589" y="3191"/>
                </a:lnTo>
                <a:lnTo>
                  <a:pt x="1583" y="3175"/>
                </a:lnTo>
                <a:lnTo>
                  <a:pt x="1576" y="3169"/>
                </a:lnTo>
                <a:lnTo>
                  <a:pt x="1576" y="3162"/>
                </a:lnTo>
                <a:lnTo>
                  <a:pt x="1572" y="3162"/>
                </a:lnTo>
                <a:lnTo>
                  <a:pt x="1571" y="3149"/>
                </a:lnTo>
                <a:lnTo>
                  <a:pt x="1571" y="3131"/>
                </a:lnTo>
                <a:lnTo>
                  <a:pt x="1572" y="3111"/>
                </a:lnTo>
                <a:lnTo>
                  <a:pt x="1574" y="3093"/>
                </a:lnTo>
                <a:lnTo>
                  <a:pt x="1576" y="3082"/>
                </a:lnTo>
                <a:lnTo>
                  <a:pt x="1572" y="3022"/>
                </a:lnTo>
                <a:lnTo>
                  <a:pt x="1576" y="3022"/>
                </a:lnTo>
                <a:lnTo>
                  <a:pt x="1576" y="3015"/>
                </a:lnTo>
                <a:lnTo>
                  <a:pt x="1589" y="3006"/>
                </a:lnTo>
                <a:lnTo>
                  <a:pt x="1589" y="2986"/>
                </a:lnTo>
                <a:lnTo>
                  <a:pt x="1592" y="2986"/>
                </a:lnTo>
                <a:lnTo>
                  <a:pt x="1592" y="2975"/>
                </a:lnTo>
                <a:lnTo>
                  <a:pt x="1596" y="2975"/>
                </a:lnTo>
                <a:lnTo>
                  <a:pt x="1596" y="2966"/>
                </a:lnTo>
                <a:lnTo>
                  <a:pt x="1600" y="2966"/>
                </a:lnTo>
                <a:lnTo>
                  <a:pt x="1600" y="2942"/>
                </a:lnTo>
                <a:lnTo>
                  <a:pt x="1603" y="2942"/>
                </a:lnTo>
                <a:lnTo>
                  <a:pt x="1603" y="2918"/>
                </a:lnTo>
                <a:lnTo>
                  <a:pt x="1609" y="2918"/>
                </a:lnTo>
                <a:lnTo>
                  <a:pt x="1609" y="2911"/>
                </a:lnTo>
                <a:lnTo>
                  <a:pt x="1612" y="2911"/>
                </a:lnTo>
                <a:lnTo>
                  <a:pt x="1612" y="2886"/>
                </a:lnTo>
                <a:lnTo>
                  <a:pt x="1618" y="2876"/>
                </a:lnTo>
                <a:lnTo>
                  <a:pt x="1623" y="2871"/>
                </a:lnTo>
                <a:lnTo>
                  <a:pt x="1631" y="2866"/>
                </a:lnTo>
                <a:lnTo>
                  <a:pt x="1636" y="2856"/>
                </a:lnTo>
                <a:lnTo>
                  <a:pt x="1640" y="2842"/>
                </a:lnTo>
                <a:lnTo>
                  <a:pt x="1652" y="2842"/>
                </a:lnTo>
                <a:lnTo>
                  <a:pt x="1660" y="2831"/>
                </a:lnTo>
                <a:lnTo>
                  <a:pt x="1667" y="2824"/>
                </a:lnTo>
                <a:lnTo>
                  <a:pt x="1672" y="2818"/>
                </a:lnTo>
                <a:lnTo>
                  <a:pt x="1676" y="2809"/>
                </a:lnTo>
                <a:lnTo>
                  <a:pt x="1680" y="2796"/>
                </a:lnTo>
                <a:lnTo>
                  <a:pt x="1680" y="2778"/>
                </a:lnTo>
                <a:lnTo>
                  <a:pt x="1681" y="2773"/>
                </a:lnTo>
                <a:lnTo>
                  <a:pt x="1683" y="2762"/>
                </a:lnTo>
                <a:lnTo>
                  <a:pt x="1681" y="2751"/>
                </a:lnTo>
                <a:lnTo>
                  <a:pt x="1680" y="2742"/>
                </a:lnTo>
                <a:lnTo>
                  <a:pt x="1669" y="2735"/>
                </a:lnTo>
                <a:lnTo>
                  <a:pt x="1669" y="2722"/>
                </a:lnTo>
                <a:lnTo>
                  <a:pt x="1663" y="2722"/>
                </a:lnTo>
                <a:lnTo>
                  <a:pt x="1660" y="2706"/>
                </a:lnTo>
                <a:lnTo>
                  <a:pt x="1656" y="2706"/>
                </a:lnTo>
                <a:lnTo>
                  <a:pt x="1656" y="2695"/>
                </a:lnTo>
                <a:lnTo>
                  <a:pt x="1652" y="2695"/>
                </a:lnTo>
                <a:lnTo>
                  <a:pt x="1652" y="2678"/>
                </a:lnTo>
                <a:lnTo>
                  <a:pt x="1643" y="2675"/>
                </a:lnTo>
                <a:lnTo>
                  <a:pt x="1640" y="2635"/>
                </a:lnTo>
                <a:lnTo>
                  <a:pt x="1651" y="2627"/>
                </a:lnTo>
                <a:lnTo>
                  <a:pt x="1654" y="2618"/>
                </a:lnTo>
                <a:lnTo>
                  <a:pt x="1656" y="2602"/>
                </a:lnTo>
                <a:lnTo>
                  <a:pt x="1649" y="2593"/>
                </a:lnTo>
                <a:lnTo>
                  <a:pt x="1645" y="2586"/>
                </a:lnTo>
                <a:lnTo>
                  <a:pt x="1643" y="2576"/>
                </a:lnTo>
                <a:lnTo>
                  <a:pt x="1640" y="2566"/>
                </a:lnTo>
                <a:lnTo>
                  <a:pt x="1636" y="2566"/>
                </a:lnTo>
                <a:lnTo>
                  <a:pt x="1632" y="2551"/>
                </a:lnTo>
                <a:lnTo>
                  <a:pt x="1629" y="2551"/>
                </a:lnTo>
                <a:lnTo>
                  <a:pt x="1629" y="2529"/>
                </a:lnTo>
                <a:lnTo>
                  <a:pt x="1616" y="2522"/>
                </a:lnTo>
                <a:lnTo>
                  <a:pt x="1612" y="2502"/>
                </a:lnTo>
                <a:lnTo>
                  <a:pt x="1603" y="2498"/>
                </a:lnTo>
                <a:lnTo>
                  <a:pt x="1603" y="2491"/>
                </a:lnTo>
                <a:lnTo>
                  <a:pt x="1600" y="2491"/>
                </a:lnTo>
                <a:lnTo>
                  <a:pt x="1600" y="2462"/>
                </a:lnTo>
                <a:lnTo>
                  <a:pt x="1589" y="2426"/>
                </a:lnTo>
                <a:lnTo>
                  <a:pt x="1580" y="2426"/>
                </a:lnTo>
                <a:lnTo>
                  <a:pt x="1576" y="2411"/>
                </a:lnTo>
                <a:lnTo>
                  <a:pt x="1572" y="2411"/>
                </a:lnTo>
                <a:lnTo>
                  <a:pt x="1572" y="2398"/>
                </a:lnTo>
                <a:lnTo>
                  <a:pt x="1563" y="2395"/>
                </a:lnTo>
                <a:lnTo>
                  <a:pt x="1556" y="2384"/>
                </a:lnTo>
                <a:lnTo>
                  <a:pt x="1549" y="2373"/>
                </a:lnTo>
                <a:lnTo>
                  <a:pt x="1543" y="2358"/>
                </a:lnTo>
                <a:lnTo>
                  <a:pt x="1532" y="2358"/>
                </a:lnTo>
                <a:lnTo>
                  <a:pt x="1532" y="2351"/>
                </a:lnTo>
                <a:lnTo>
                  <a:pt x="1518" y="2338"/>
                </a:lnTo>
                <a:lnTo>
                  <a:pt x="1507" y="2324"/>
                </a:lnTo>
                <a:lnTo>
                  <a:pt x="1496" y="2309"/>
                </a:lnTo>
                <a:lnTo>
                  <a:pt x="1476" y="2295"/>
                </a:lnTo>
                <a:lnTo>
                  <a:pt x="1476" y="2282"/>
                </a:lnTo>
                <a:lnTo>
                  <a:pt x="1465" y="2278"/>
                </a:lnTo>
                <a:lnTo>
                  <a:pt x="1458" y="2273"/>
                </a:lnTo>
                <a:lnTo>
                  <a:pt x="1452" y="2264"/>
                </a:lnTo>
                <a:lnTo>
                  <a:pt x="1452" y="2249"/>
                </a:lnTo>
                <a:lnTo>
                  <a:pt x="1440" y="2244"/>
                </a:lnTo>
                <a:lnTo>
                  <a:pt x="1436" y="2235"/>
                </a:lnTo>
                <a:lnTo>
                  <a:pt x="1436" y="2218"/>
                </a:lnTo>
                <a:lnTo>
                  <a:pt x="1429" y="2218"/>
                </a:lnTo>
                <a:lnTo>
                  <a:pt x="1423" y="2206"/>
                </a:lnTo>
                <a:lnTo>
                  <a:pt x="1420" y="2196"/>
                </a:lnTo>
                <a:lnTo>
                  <a:pt x="1414" y="2187"/>
                </a:lnTo>
                <a:lnTo>
                  <a:pt x="1411" y="2175"/>
                </a:lnTo>
                <a:lnTo>
                  <a:pt x="1409" y="2158"/>
                </a:lnTo>
                <a:lnTo>
                  <a:pt x="1432" y="2158"/>
                </a:lnTo>
                <a:lnTo>
                  <a:pt x="1432" y="2151"/>
                </a:lnTo>
                <a:lnTo>
                  <a:pt x="1440" y="2146"/>
                </a:lnTo>
                <a:lnTo>
                  <a:pt x="1440" y="2086"/>
                </a:lnTo>
                <a:lnTo>
                  <a:pt x="1449" y="2086"/>
                </a:lnTo>
                <a:lnTo>
                  <a:pt x="1443" y="2075"/>
                </a:lnTo>
                <a:lnTo>
                  <a:pt x="1440" y="2075"/>
                </a:lnTo>
                <a:lnTo>
                  <a:pt x="1438" y="2060"/>
                </a:lnTo>
                <a:lnTo>
                  <a:pt x="1441" y="2047"/>
                </a:lnTo>
                <a:lnTo>
                  <a:pt x="1447" y="2035"/>
                </a:lnTo>
                <a:lnTo>
                  <a:pt x="1452" y="2026"/>
                </a:lnTo>
                <a:lnTo>
                  <a:pt x="1460" y="2022"/>
                </a:lnTo>
                <a:lnTo>
                  <a:pt x="1460" y="1998"/>
                </a:lnTo>
                <a:lnTo>
                  <a:pt x="1469" y="1998"/>
                </a:lnTo>
                <a:lnTo>
                  <a:pt x="1467" y="1993"/>
                </a:lnTo>
                <a:lnTo>
                  <a:pt x="1463" y="1986"/>
                </a:lnTo>
                <a:lnTo>
                  <a:pt x="1463" y="1978"/>
                </a:lnTo>
                <a:lnTo>
                  <a:pt x="1463" y="1969"/>
                </a:lnTo>
                <a:lnTo>
                  <a:pt x="1469" y="1969"/>
                </a:lnTo>
                <a:lnTo>
                  <a:pt x="1469" y="1955"/>
                </a:lnTo>
                <a:lnTo>
                  <a:pt x="1460" y="1951"/>
                </a:lnTo>
                <a:lnTo>
                  <a:pt x="1460" y="1942"/>
                </a:lnTo>
                <a:lnTo>
                  <a:pt x="1456" y="1942"/>
                </a:lnTo>
                <a:lnTo>
                  <a:pt x="1452" y="1922"/>
                </a:lnTo>
                <a:lnTo>
                  <a:pt x="1432" y="1918"/>
                </a:lnTo>
                <a:lnTo>
                  <a:pt x="1429" y="1915"/>
                </a:lnTo>
                <a:lnTo>
                  <a:pt x="1427" y="1911"/>
                </a:lnTo>
                <a:lnTo>
                  <a:pt x="1423" y="1907"/>
                </a:lnTo>
                <a:lnTo>
                  <a:pt x="1421" y="1904"/>
                </a:lnTo>
                <a:lnTo>
                  <a:pt x="1420" y="1898"/>
                </a:lnTo>
                <a:lnTo>
                  <a:pt x="1416" y="1898"/>
                </a:lnTo>
                <a:lnTo>
                  <a:pt x="1416" y="1886"/>
                </a:lnTo>
                <a:lnTo>
                  <a:pt x="1396" y="1886"/>
                </a:lnTo>
                <a:lnTo>
                  <a:pt x="1396" y="1882"/>
                </a:lnTo>
                <a:lnTo>
                  <a:pt x="1372" y="1882"/>
                </a:lnTo>
                <a:lnTo>
                  <a:pt x="1372" y="1886"/>
                </a:lnTo>
                <a:lnTo>
                  <a:pt x="1343" y="1886"/>
                </a:lnTo>
                <a:lnTo>
                  <a:pt x="1343" y="1882"/>
                </a:lnTo>
                <a:lnTo>
                  <a:pt x="1340" y="1882"/>
                </a:lnTo>
                <a:lnTo>
                  <a:pt x="1332" y="1895"/>
                </a:lnTo>
                <a:lnTo>
                  <a:pt x="1256" y="1898"/>
                </a:lnTo>
                <a:lnTo>
                  <a:pt x="1252" y="1893"/>
                </a:lnTo>
                <a:lnTo>
                  <a:pt x="1249" y="1891"/>
                </a:lnTo>
                <a:lnTo>
                  <a:pt x="1245" y="1889"/>
                </a:lnTo>
                <a:lnTo>
                  <a:pt x="1243" y="1889"/>
                </a:lnTo>
                <a:lnTo>
                  <a:pt x="1240" y="1886"/>
                </a:lnTo>
                <a:lnTo>
                  <a:pt x="1240" y="1878"/>
                </a:lnTo>
                <a:lnTo>
                  <a:pt x="1232" y="1875"/>
                </a:lnTo>
                <a:lnTo>
                  <a:pt x="1223" y="1835"/>
                </a:lnTo>
                <a:lnTo>
                  <a:pt x="1216" y="1829"/>
                </a:lnTo>
                <a:lnTo>
                  <a:pt x="1216" y="1822"/>
                </a:lnTo>
                <a:lnTo>
                  <a:pt x="1209" y="1818"/>
                </a:lnTo>
                <a:lnTo>
                  <a:pt x="1209" y="1811"/>
                </a:lnTo>
                <a:lnTo>
                  <a:pt x="1203" y="1811"/>
                </a:lnTo>
                <a:lnTo>
                  <a:pt x="1203" y="1802"/>
                </a:lnTo>
                <a:lnTo>
                  <a:pt x="1176" y="1778"/>
                </a:lnTo>
                <a:lnTo>
                  <a:pt x="1100" y="1775"/>
                </a:lnTo>
                <a:lnTo>
                  <a:pt x="1100" y="1778"/>
                </a:lnTo>
                <a:lnTo>
                  <a:pt x="1016" y="1791"/>
                </a:lnTo>
                <a:lnTo>
                  <a:pt x="1016" y="1802"/>
                </a:lnTo>
                <a:lnTo>
                  <a:pt x="1012" y="1804"/>
                </a:lnTo>
                <a:lnTo>
                  <a:pt x="1009" y="1807"/>
                </a:lnTo>
                <a:lnTo>
                  <a:pt x="1007" y="1807"/>
                </a:lnTo>
                <a:lnTo>
                  <a:pt x="1003" y="1809"/>
                </a:lnTo>
                <a:lnTo>
                  <a:pt x="1000" y="1809"/>
                </a:lnTo>
                <a:lnTo>
                  <a:pt x="996" y="1809"/>
                </a:lnTo>
                <a:lnTo>
                  <a:pt x="989" y="1811"/>
                </a:lnTo>
                <a:lnTo>
                  <a:pt x="989" y="1815"/>
                </a:lnTo>
                <a:lnTo>
                  <a:pt x="943" y="1818"/>
                </a:lnTo>
                <a:lnTo>
                  <a:pt x="940" y="1826"/>
                </a:lnTo>
                <a:lnTo>
                  <a:pt x="923" y="1829"/>
                </a:lnTo>
                <a:lnTo>
                  <a:pt x="920" y="1838"/>
                </a:lnTo>
                <a:lnTo>
                  <a:pt x="903" y="1842"/>
                </a:lnTo>
                <a:lnTo>
                  <a:pt x="903" y="1846"/>
                </a:lnTo>
                <a:lnTo>
                  <a:pt x="869" y="1851"/>
                </a:lnTo>
                <a:lnTo>
                  <a:pt x="869" y="1855"/>
                </a:lnTo>
                <a:lnTo>
                  <a:pt x="860" y="1855"/>
                </a:lnTo>
                <a:lnTo>
                  <a:pt x="856" y="1862"/>
                </a:lnTo>
                <a:lnTo>
                  <a:pt x="841" y="1869"/>
                </a:lnTo>
                <a:lnTo>
                  <a:pt x="820" y="1871"/>
                </a:lnTo>
                <a:lnTo>
                  <a:pt x="809" y="1858"/>
                </a:lnTo>
                <a:lnTo>
                  <a:pt x="796" y="1856"/>
                </a:lnTo>
                <a:lnTo>
                  <a:pt x="781" y="1856"/>
                </a:lnTo>
                <a:lnTo>
                  <a:pt x="763" y="1855"/>
                </a:lnTo>
                <a:lnTo>
                  <a:pt x="763" y="1851"/>
                </a:lnTo>
                <a:lnTo>
                  <a:pt x="740" y="1851"/>
                </a:lnTo>
                <a:lnTo>
                  <a:pt x="736" y="1842"/>
                </a:lnTo>
                <a:lnTo>
                  <a:pt x="729" y="1840"/>
                </a:lnTo>
                <a:lnTo>
                  <a:pt x="714" y="1840"/>
                </a:lnTo>
                <a:lnTo>
                  <a:pt x="701" y="1840"/>
                </a:lnTo>
                <a:lnTo>
                  <a:pt x="692" y="1842"/>
                </a:lnTo>
                <a:lnTo>
                  <a:pt x="689" y="1851"/>
                </a:lnTo>
                <a:lnTo>
                  <a:pt x="663" y="1851"/>
                </a:lnTo>
                <a:lnTo>
                  <a:pt x="663" y="1846"/>
                </a:lnTo>
                <a:lnTo>
                  <a:pt x="652" y="1851"/>
                </a:lnTo>
                <a:lnTo>
                  <a:pt x="652" y="1855"/>
                </a:lnTo>
                <a:lnTo>
                  <a:pt x="629" y="1855"/>
                </a:lnTo>
                <a:lnTo>
                  <a:pt x="629" y="1858"/>
                </a:lnTo>
                <a:lnTo>
                  <a:pt x="620" y="1858"/>
                </a:lnTo>
                <a:lnTo>
                  <a:pt x="616" y="1866"/>
                </a:lnTo>
                <a:lnTo>
                  <a:pt x="609" y="1866"/>
                </a:lnTo>
                <a:lnTo>
                  <a:pt x="609" y="1871"/>
                </a:lnTo>
                <a:lnTo>
                  <a:pt x="576" y="1875"/>
                </a:lnTo>
                <a:lnTo>
                  <a:pt x="576" y="1878"/>
                </a:lnTo>
                <a:lnTo>
                  <a:pt x="563" y="1878"/>
                </a:lnTo>
                <a:lnTo>
                  <a:pt x="560" y="1886"/>
                </a:lnTo>
                <a:lnTo>
                  <a:pt x="549" y="1886"/>
                </a:lnTo>
                <a:lnTo>
                  <a:pt x="549" y="1889"/>
                </a:lnTo>
                <a:lnTo>
                  <a:pt x="509" y="1895"/>
                </a:lnTo>
                <a:lnTo>
                  <a:pt x="509" y="1889"/>
                </a:lnTo>
                <a:lnTo>
                  <a:pt x="500" y="1889"/>
                </a:lnTo>
                <a:lnTo>
                  <a:pt x="496" y="1882"/>
                </a:lnTo>
                <a:lnTo>
                  <a:pt x="483" y="1882"/>
                </a:lnTo>
                <a:lnTo>
                  <a:pt x="480" y="1875"/>
                </a:lnTo>
                <a:lnTo>
                  <a:pt x="472" y="1875"/>
                </a:lnTo>
                <a:lnTo>
                  <a:pt x="469" y="1866"/>
                </a:lnTo>
                <a:lnTo>
                  <a:pt x="460" y="1866"/>
                </a:lnTo>
                <a:lnTo>
                  <a:pt x="456" y="1858"/>
                </a:lnTo>
                <a:lnTo>
                  <a:pt x="449" y="1858"/>
                </a:lnTo>
                <a:lnTo>
                  <a:pt x="443" y="1851"/>
                </a:lnTo>
                <a:lnTo>
                  <a:pt x="429" y="1846"/>
                </a:lnTo>
                <a:lnTo>
                  <a:pt x="420" y="1835"/>
                </a:lnTo>
                <a:lnTo>
                  <a:pt x="412" y="1835"/>
                </a:lnTo>
                <a:lnTo>
                  <a:pt x="372" y="1791"/>
                </a:lnTo>
                <a:lnTo>
                  <a:pt x="363" y="1791"/>
                </a:lnTo>
                <a:lnTo>
                  <a:pt x="360" y="1782"/>
                </a:lnTo>
                <a:lnTo>
                  <a:pt x="349" y="1778"/>
                </a:lnTo>
                <a:lnTo>
                  <a:pt x="349" y="1775"/>
                </a:lnTo>
                <a:lnTo>
                  <a:pt x="332" y="1769"/>
                </a:lnTo>
                <a:lnTo>
                  <a:pt x="329" y="1762"/>
                </a:lnTo>
                <a:lnTo>
                  <a:pt x="316" y="1762"/>
                </a:lnTo>
                <a:lnTo>
                  <a:pt x="309" y="1742"/>
                </a:lnTo>
                <a:lnTo>
                  <a:pt x="300" y="1742"/>
                </a:lnTo>
                <a:lnTo>
                  <a:pt x="300" y="1738"/>
                </a:lnTo>
                <a:lnTo>
                  <a:pt x="292" y="1738"/>
                </a:lnTo>
                <a:lnTo>
                  <a:pt x="289" y="1731"/>
                </a:lnTo>
                <a:lnTo>
                  <a:pt x="276" y="1731"/>
                </a:lnTo>
                <a:lnTo>
                  <a:pt x="269" y="1718"/>
                </a:lnTo>
                <a:lnTo>
                  <a:pt x="265" y="1716"/>
                </a:lnTo>
                <a:lnTo>
                  <a:pt x="261" y="1716"/>
                </a:lnTo>
                <a:lnTo>
                  <a:pt x="260" y="1716"/>
                </a:lnTo>
                <a:lnTo>
                  <a:pt x="258" y="1716"/>
                </a:lnTo>
                <a:lnTo>
                  <a:pt x="258" y="1716"/>
                </a:lnTo>
                <a:lnTo>
                  <a:pt x="256" y="1716"/>
                </a:lnTo>
                <a:lnTo>
                  <a:pt x="254" y="1715"/>
                </a:lnTo>
                <a:lnTo>
                  <a:pt x="254" y="1711"/>
                </a:lnTo>
                <a:lnTo>
                  <a:pt x="252" y="1706"/>
                </a:lnTo>
                <a:lnTo>
                  <a:pt x="240" y="1706"/>
                </a:lnTo>
                <a:lnTo>
                  <a:pt x="236" y="1689"/>
                </a:lnTo>
                <a:lnTo>
                  <a:pt x="232" y="1689"/>
                </a:lnTo>
                <a:lnTo>
                  <a:pt x="232" y="1678"/>
                </a:lnTo>
                <a:lnTo>
                  <a:pt x="216" y="1671"/>
                </a:lnTo>
                <a:lnTo>
                  <a:pt x="212" y="1622"/>
                </a:lnTo>
                <a:lnTo>
                  <a:pt x="216" y="1622"/>
                </a:lnTo>
                <a:lnTo>
                  <a:pt x="216" y="1618"/>
                </a:lnTo>
                <a:lnTo>
                  <a:pt x="209" y="1615"/>
                </a:lnTo>
                <a:lnTo>
                  <a:pt x="203" y="1602"/>
                </a:lnTo>
                <a:lnTo>
                  <a:pt x="192" y="1595"/>
                </a:lnTo>
                <a:lnTo>
                  <a:pt x="192" y="1582"/>
                </a:lnTo>
                <a:lnTo>
                  <a:pt x="189" y="1582"/>
                </a:lnTo>
                <a:lnTo>
                  <a:pt x="189" y="1578"/>
                </a:lnTo>
                <a:lnTo>
                  <a:pt x="185" y="1576"/>
                </a:lnTo>
                <a:lnTo>
                  <a:pt x="180" y="1575"/>
                </a:lnTo>
                <a:lnTo>
                  <a:pt x="176" y="1575"/>
                </a:lnTo>
                <a:lnTo>
                  <a:pt x="171" y="1573"/>
                </a:lnTo>
                <a:lnTo>
                  <a:pt x="169" y="1569"/>
                </a:lnTo>
                <a:lnTo>
                  <a:pt x="169" y="1562"/>
                </a:lnTo>
                <a:lnTo>
                  <a:pt x="149" y="1558"/>
                </a:lnTo>
                <a:lnTo>
                  <a:pt x="143" y="1547"/>
                </a:lnTo>
                <a:lnTo>
                  <a:pt x="140" y="1540"/>
                </a:lnTo>
                <a:lnTo>
                  <a:pt x="134" y="1531"/>
                </a:lnTo>
                <a:lnTo>
                  <a:pt x="132" y="1518"/>
                </a:lnTo>
                <a:lnTo>
                  <a:pt x="118" y="1511"/>
                </a:lnTo>
                <a:lnTo>
                  <a:pt x="111" y="1498"/>
                </a:lnTo>
                <a:lnTo>
                  <a:pt x="109" y="1478"/>
                </a:lnTo>
                <a:lnTo>
                  <a:pt x="107" y="1476"/>
                </a:lnTo>
                <a:lnTo>
                  <a:pt x="105" y="1476"/>
                </a:lnTo>
                <a:lnTo>
                  <a:pt x="105" y="1475"/>
                </a:lnTo>
                <a:lnTo>
                  <a:pt x="105" y="1475"/>
                </a:lnTo>
                <a:lnTo>
                  <a:pt x="105" y="1473"/>
                </a:lnTo>
                <a:lnTo>
                  <a:pt x="103" y="1469"/>
                </a:lnTo>
                <a:lnTo>
                  <a:pt x="92" y="1469"/>
                </a:lnTo>
                <a:lnTo>
                  <a:pt x="92" y="1478"/>
                </a:lnTo>
                <a:lnTo>
                  <a:pt x="72" y="1478"/>
                </a:lnTo>
                <a:lnTo>
                  <a:pt x="69" y="1462"/>
                </a:lnTo>
                <a:lnTo>
                  <a:pt x="56" y="1458"/>
                </a:lnTo>
                <a:lnTo>
                  <a:pt x="54" y="1453"/>
                </a:lnTo>
                <a:lnTo>
                  <a:pt x="52" y="1449"/>
                </a:lnTo>
                <a:lnTo>
                  <a:pt x="51" y="1446"/>
                </a:lnTo>
                <a:lnTo>
                  <a:pt x="49" y="1444"/>
                </a:lnTo>
                <a:lnTo>
                  <a:pt x="45" y="1440"/>
                </a:lnTo>
                <a:lnTo>
                  <a:pt x="43" y="1435"/>
                </a:lnTo>
                <a:lnTo>
                  <a:pt x="29" y="1435"/>
                </a:lnTo>
                <a:lnTo>
                  <a:pt x="25" y="1416"/>
                </a:lnTo>
                <a:lnTo>
                  <a:pt x="23" y="1395"/>
                </a:lnTo>
                <a:lnTo>
                  <a:pt x="27" y="1386"/>
                </a:lnTo>
                <a:lnTo>
                  <a:pt x="27" y="1376"/>
                </a:lnTo>
                <a:lnTo>
                  <a:pt x="27" y="1366"/>
                </a:lnTo>
                <a:lnTo>
                  <a:pt x="29" y="1355"/>
                </a:lnTo>
                <a:lnTo>
                  <a:pt x="32" y="1355"/>
                </a:lnTo>
                <a:lnTo>
                  <a:pt x="34" y="1351"/>
                </a:lnTo>
                <a:lnTo>
                  <a:pt x="34" y="1347"/>
                </a:lnTo>
                <a:lnTo>
                  <a:pt x="36" y="1344"/>
                </a:lnTo>
                <a:lnTo>
                  <a:pt x="36" y="1338"/>
                </a:lnTo>
                <a:lnTo>
                  <a:pt x="23" y="1335"/>
                </a:lnTo>
                <a:lnTo>
                  <a:pt x="20" y="1322"/>
                </a:lnTo>
                <a:lnTo>
                  <a:pt x="14" y="1311"/>
                </a:lnTo>
                <a:lnTo>
                  <a:pt x="7" y="1302"/>
                </a:lnTo>
                <a:lnTo>
                  <a:pt x="3" y="1291"/>
                </a:lnTo>
                <a:lnTo>
                  <a:pt x="0" y="1275"/>
                </a:lnTo>
                <a:lnTo>
                  <a:pt x="14" y="1264"/>
                </a:lnTo>
                <a:lnTo>
                  <a:pt x="27" y="1251"/>
                </a:lnTo>
                <a:lnTo>
                  <a:pt x="36" y="1235"/>
                </a:lnTo>
                <a:lnTo>
                  <a:pt x="40" y="1235"/>
                </a:lnTo>
                <a:lnTo>
                  <a:pt x="43" y="1209"/>
                </a:lnTo>
                <a:lnTo>
                  <a:pt x="49" y="1209"/>
                </a:lnTo>
                <a:lnTo>
                  <a:pt x="52" y="1166"/>
                </a:lnTo>
                <a:lnTo>
                  <a:pt x="60" y="1162"/>
                </a:lnTo>
                <a:lnTo>
                  <a:pt x="63" y="1142"/>
                </a:lnTo>
                <a:lnTo>
                  <a:pt x="69" y="1142"/>
                </a:lnTo>
                <a:lnTo>
                  <a:pt x="69" y="1135"/>
                </a:lnTo>
                <a:lnTo>
                  <a:pt x="72" y="1135"/>
                </a:lnTo>
                <a:lnTo>
                  <a:pt x="78" y="1113"/>
                </a:lnTo>
                <a:lnTo>
                  <a:pt x="76" y="1089"/>
                </a:lnTo>
                <a:lnTo>
                  <a:pt x="72" y="1066"/>
                </a:lnTo>
                <a:lnTo>
                  <a:pt x="72" y="1049"/>
                </a:lnTo>
                <a:lnTo>
                  <a:pt x="56" y="1038"/>
                </a:lnTo>
                <a:lnTo>
                  <a:pt x="60" y="1002"/>
                </a:lnTo>
                <a:lnTo>
                  <a:pt x="63" y="1002"/>
                </a:lnTo>
                <a:lnTo>
                  <a:pt x="63" y="995"/>
                </a:lnTo>
                <a:lnTo>
                  <a:pt x="69" y="995"/>
                </a:lnTo>
                <a:lnTo>
                  <a:pt x="69" y="982"/>
                </a:lnTo>
                <a:lnTo>
                  <a:pt x="67" y="971"/>
                </a:lnTo>
                <a:lnTo>
                  <a:pt x="63" y="962"/>
                </a:lnTo>
                <a:lnTo>
                  <a:pt x="52" y="962"/>
                </a:lnTo>
                <a:lnTo>
                  <a:pt x="52" y="955"/>
                </a:lnTo>
                <a:lnTo>
                  <a:pt x="51" y="956"/>
                </a:lnTo>
                <a:lnTo>
                  <a:pt x="49" y="956"/>
                </a:lnTo>
                <a:lnTo>
                  <a:pt x="49" y="956"/>
                </a:lnTo>
                <a:lnTo>
                  <a:pt x="49" y="958"/>
                </a:lnTo>
                <a:lnTo>
                  <a:pt x="49" y="958"/>
                </a:lnTo>
                <a:lnTo>
                  <a:pt x="49" y="962"/>
                </a:lnTo>
                <a:lnTo>
                  <a:pt x="23" y="962"/>
                </a:lnTo>
                <a:lnTo>
                  <a:pt x="29" y="902"/>
                </a:lnTo>
                <a:lnTo>
                  <a:pt x="36" y="902"/>
                </a:lnTo>
                <a:lnTo>
                  <a:pt x="36" y="871"/>
                </a:lnTo>
                <a:lnTo>
                  <a:pt x="63" y="849"/>
                </a:lnTo>
                <a:lnTo>
                  <a:pt x="69" y="831"/>
                </a:lnTo>
                <a:lnTo>
                  <a:pt x="72" y="831"/>
                </a:lnTo>
                <a:lnTo>
                  <a:pt x="76" y="815"/>
                </a:lnTo>
                <a:lnTo>
                  <a:pt x="80" y="815"/>
                </a:lnTo>
                <a:lnTo>
                  <a:pt x="80" y="802"/>
                </a:lnTo>
                <a:lnTo>
                  <a:pt x="89" y="798"/>
                </a:lnTo>
                <a:lnTo>
                  <a:pt x="92" y="769"/>
                </a:lnTo>
                <a:lnTo>
                  <a:pt x="92" y="769"/>
                </a:lnTo>
                <a:lnTo>
                  <a:pt x="94" y="767"/>
                </a:lnTo>
                <a:lnTo>
                  <a:pt x="96" y="767"/>
                </a:lnTo>
                <a:lnTo>
                  <a:pt x="98" y="766"/>
                </a:lnTo>
                <a:lnTo>
                  <a:pt x="98" y="764"/>
                </a:lnTo>
                <a:lnTo>
                  <a:pt x="100" y="758"/>
                </a:lnTo>
                <a:lnTo>
                  <a:pt x="109" y="758"/>
                </a:lnTo>
                <a:lnTo>
                  <a:pt x="149" y="715"/>
                </a:lnTo>
                <a:lnTo>
                  <a:pt x="156" y="709"/>
                </a:lnTo>
                <a:lnTo>
                  <a:pt x="156" y="675"/>
                </a:lnTo>
                <a:lnTo>
                  <a:pt x="160" y="675"/>
                </a:lnTo>
                <a:lnTo>
                  <a:pt x="163" y="658"/>
                </a:lnTo>
                <a:lnTo>
                  <a:pt x="172" y="655"/>
                </a:lnTo>
                <a:lnTo>
                  <a:pt x="172" y="646"/>
                </a:lnTo>
                <a:lnTo>
                  <a:pt x="176" y="646"/>
                </a:lnTo>
                <a:lnTo>
                  <a:pt x="176" y="629"/>
                </a:lnTo>
                <a:lnTo>
                  <a:pt x="180" y="629"/>
                </a:lnTo>
                <a:lnTo>
                  <a:pt x="183" y="626"/>
                </a:lnTo>
                <a:lnTo>
                  <a:pt x="187" y="624"/>
                </a:lnTo>
                <a:lnTo>
                  <a:pt x="191" y="624"/>
                </a:lnTo>
                <a:lnTo>
                  <a:pt x="194" y="624"/>
                </a:lnTo>
                <a:lnTo>
                  <a:pt x="196" y="624"/>
                </a:lnTo>
                <a:lnTo>
                  <a:pt x="200" y="624"/>
                </a:lnTo>
                <a:lnTo>
                  <a:pt x="203" y="622"/>
                </a:lnTo>
                <a:lnTo>
                  <a:pt x="212" y="611"/>
                </a:lnTo>
                <a:lnTo>
                  <a:pt x="220" y="611"/>
                </a:lnTo>
                <a:lnTo>
                  <a:pt x="223" y="602"/>
                </a:lnTo>
                <a:lnTo>
                  <a:pt x="229" y="602"/>
                </a:lnTo>
                <a:lnTo>
                  <a:pt x="229" y="595"/>
                </a:lnTo>
                <a:lnTo>
                  <a:pt x="236" y="589"/>
                </a:lnTo>
                <a:lnTo>
                  <a:pt x="236" y="582"/>
                </a:lnTo>
                <a:lnTo>
                  <a:pt x="243" y="578"/>
                </a:lnTo>
                <a:lnTo>
                  <a:pt x="243" y="558"/>
                </a:lnTo>
                <a:lnTo>
                  <a:pt x="249" y="558"/>
                </a:lnTo>
                <a:lnTo>
                  <a:pt x="251" y="555"/>
                </a:lnTo>
                <a:lnTo>
                  <a:pt x="252" y="551"/>
                </a:lnTo>
                <a:lnTo>
                  <a:pt x="254" y="549"/>
                </a:lnTo>
                <a:lnTo>
                  <a:pt x="254" y="544"/>
                </a:lnTo>
                <a:lnTo>
                  <a:pt x="256" y="538"/>
                </a:lnTo>
                <a:lnTo>
                  <a:pt x="280" y="531"/>
                </a:lnTo>
                <a:lnTo>
                  <a:pt x="280" y="526"/>
                </a:lnTo>
                <a:lnTo>
                  <a:pt x="320" y="522"/>
                </a:lnTo>
                <a:lnTo>
                  <a:pt x="320" y="518"/>
                </a:lnTo>
                <a:lnTo>
                  <a:pt x="329" y="518"/>
                </a:lnTo>
                <a:lnTo>
                  <a:pt x="329" y="515"/>
                </a:lnTo>
                <a:lnTo>
                  <a:pt x="349" y="509"/>
                </a:lnTo>
                <a:lnTo>
                  <a:pt x="372" y="482"/>
                </a:lnTo>
                <a:lnTo>
                  <a:pt x="389" y="478"/>
                </a:lnTo>
                <a:lnTo>
                  <a:pt x="443" y="415"/>
                </a:lnTo>
                <a:lnTo>
                  <a:pt x="441" y="398"/>
                </a:lnTo>
                <a:lnTo>
                  <a:pt x="436" y="380"/>
                </a:lnTo>
                <a:lnTo>
                  <a:pt x="434" y="362"/>
                </a:lnTo>
                <a:lnTo>
                  <a:pt x="436" y="342"/>
                </a:lnTo>
                <a:lnTo>
                  <a:pt x="445" y="320"/>
                </a:lnTo>
                <a:lnTo>
                  <a:pt x="460" y="302"/>
                </a:lnTo>
                <a:lnTo>
                  <a:pt x="472" y="295"/>
                </a:lnTo>
                <a:lnTo>
                  <a:pt x="472" y="271"/>
                </a:lnTo>
                <a:lnTo>
                  <a:pt x="476" y="271"/>
                </a:lnTo>
                <a:lnTo>
                  <a:pt x="496" y="246"/>
                </a:lnTo>
                <a:lnTo>
                  <a:pt x="503" y="246"/>
                </a:lnTo>
                <a:lnTo>
                  <a:pt x="520" y="226"/>
                </a:lnTo>
                <a:lnTo>
                  <a:pt x="529" y="226"/>
                </a:lnTo>
                <a:lnTo>
                  <a:pt x="529" y="222"/>
                </a:lnTo>
                <a:lnTo>
                  <a:pt x="536" y="222"/>
                </a:lnTo>
                <a:lnTo>
                  <a:pt x="536" y="218"/>
                </a:lnTo>
                <a:lnTo>
                  <a:pt x="549" y="218"/>
                </a:lnTo>
                <a:lnTo>
                  <a:pt x="549" y="215"/>
                </a:lnTo>
                <a:lnTo>
                  <a:pt x="563" y="209"/>
                </a:lnTo>
                <a:lnTo>
                  <a:pt x="563" y="206"/>
                </a:lnTo>
                <a:lnTo>
                  <a:pt x="583" y="202"/>
                </a:lnTo>
                <a:lnTo>
                  <a:pt x="589" y="195"/>
                </a:lnTo>
                <a:lnTo>
                  <a:pt x="596" y="195"/>
                </a:lnTo>
                <a:lnTo>
                  <a:pt x="603" y="182"/>
                </a:lnTo>
                <a:lnTo>
                  <a:pt x="609" y="182"/>
                </a:lnTo>
                <a:lnTo>
                  <a:pt x="609" y="175"/>
                </a:lnTo>
                <a:lnTo>
                  <a:pt x="620" y="166"/>
                </a:lnTo>
                <a:lnTo>
                  <a:pt x="620" y="158"/>
                </a:lnTo>
                <a:lnTo>
                  <a:pt x="623" y="158"/>
                </a:lnTo>
                <a:lnTo>
                  <a:pt x="623" y="149"/>
                </a:lnTo>
                <a:lnTo>
                  <a:pt x="629" y="149"/>
                </a:lnTo>
                <a:lnTo>
                  <a:pt x="629" y="142"/>
                </a:lnTo>
                <a:lnTo>
                  <a:pt x="632" y="142"/>
                </a:lnTo>
                <a:lnTo>
                  <a:pt x="632" y="135"/>
                </a:lnTo>
                <a:lnTo>
                  <a:pt x="640" y="131"/>
                </a:lnTo>
                <a:lnTo>
                  <a:pt x="640" y="122"/>
                </a:lnTo>
                <a:lnTo>
                  <a:pt x="643" y="122"/>
                </a:lnTo>
                <a:lnTo>
                  <a:pt x="643" y="115"/>
                </a:lnTo>
                <a:lnTo>
                  <a:pt x="649" y="115"/>
                </a:lnTo>
                <a:lnTo>
                  <a:pt x="649" y="106"/>
                </a:lnTo>
                <a:lnTo>
                  <a:pt x="652" y="106"/>
                </a:lnTo>
                <a:lnTo>
                  <a:pt x="652" y="98"/>
                </a:lnTo>
                <a:lnTo>
                  <a:pt x="656" y="98"/>
                </a:lnTo>
                <a:lnTo>
                  <a:pt x="660" y="86"/>
                </a:lnTo>
                <a:lnTo>
                  <a:pt x="700" y="82"/>
                </a:lnTo>
                <a:lnTo>
                  <a:pt x="705" y="93"/>
                </a:lnTo>
                <a:lnTo>
                  <a:pt x="712" y="106"/>
                </a:lnTo>
                <a:lnTo>
                  <a:pt x="720" y="115"/>
                </a:lnTo>
                <a:lnTo>
                  <a:pt x="723" y="116"/>
                </a:lnTo>
                <a:lnTo>
                  <a:pt x="725" y="116"/>
                </a:lnTo>
                <a:lnTo>
                  <a:pt x="729" y="116"/>
                </a:lnTo>
                <a:lnTo>
                  <a:pt x="731" y="118"/>
                </a:lnTo>
                <a:lnTo>
                  <a:pt x="732" y="118"/>
                </a:lnTo>
                <a:lnTo>
                  <a:pt x="736" y="122"/>
                </a:lnTo>
                <a:lnTo>
                  <a:pt x="776" y="118"/>
                </a:lnTo>
                <a:lnTo>
                  <a:pt x="776" y="122"/>
                </a:lnTo>
                <a:lnTo>
                  <a:pt x="792" y="122"/>
                </a:lnTo>
                <a:lnTo>
                  <a:pt x="796" y="115"/>
                </a:lnTo>
                <a:lnTo>
                  <a:pt x="811" y="111"/>
                </a:lnTo>
                <a:lnTo>
                  <a:pt x="829" y="111"/>
                </a:lnTo>
                <a:lnTo>
                  <a:pt x="831" y="113"/>
                </a:lnTo>
                <a:lnTo>
                  <a:pt x="832" y="116"/>
                </a:lnTo>
                <a:lnTo>
                  <a:pt x="832" y="118"/>
                </a:lnTo>
                <a:lnTo>
                  <a:pt x="834" y="122"/>
                </a:lnTo>
                <a:lnTo>
                  <a:pt x="836" y="126"/>
                </a:lnTo>
                <a:lnTo>
                  <a:pt x="856" y="124"/>
                </a:lnTo>
                <a:lnTo>
                  <a:pt x="872" y="120"/>
                </a:lnTo>
                <a:lnTo>
                  <a:pt x="889" y="115"/>
                </a:lnTo>
                <a:lnTo>
                  <a:pt x="891" y="109"/>
                </a:lnTo>
                <a:lnTo>
                  <a:pt x="894" y="107"/>
                </a:lnTo>
                <a:lnTo>
                  <a:pt x="896" y="104"/>
                </a:lnTo>
                <a:lnTo>
                  <a:pt x="898" y="100"/>
                </a:lnTo>
                <a:lnTo>
                  <a:pt x="900" y="95"/>
                </a:lnTo>
                <a:lnTo>
                  <a:pt x="916" y="91"/>
                </a:lnTo>
                <a:lnTo>
                  <a:pt x="932" y="86"/>
                </a:lnTo>
                <a:lnTo>
                  <a:pt x="932" y="82"/>
                </a:lnTo>
                <a:lnTo>
                  <a:pt x="960" y="82"/>
                </a:lnTo>
                <a:lnTo>
                  <a:pt x="972" y="66"/>
                </a:lnTo>
                <a:lnTo>
                  <a:pt x="983" y="66"/>
                </a:lnTo>
                <a:lnTo>
                  <a:pt x="992" y="55"/>
                </a:lnTo>
                <a:lnTo>
                  <a:pt x="1012" y="55"/>
                </a:lnTo>
                <a:lnTo>
                  <a:pt x="1012" y="51"/>
                </a:lnTo>
                <a:lnTo>
                  <a:pt x="1023" y="51"/>
                </a:lnTo>
                <a:lnTo>
                  <a:pt x="1023" y="46"/>
                </a:lnTo>
                <a:lnTo>
                  <a:pt x="1032" y="46"/>
                </a:lnTo>
                <a:lnTo>
                  <a:pt x="1032" y="42"/>
                </a:lnTo>
                <a:lnTo>
                  <a:pt x="1096" y="42"/>
                </a:lnTo>
                <a:lnTo>
                  <a:pt x="1103" y="29"/>
                </a:lnTo>
                <a:lnTo>
                  <a:pt x="1209" y="26"/>
                </a:lnTo>
                <a:lnTo>
                  <a:pt x="1249" y="35"/>
                </a:lnTo>
                <a:lnTo>
                  <a:pt x="1249" y="29"/>
                </a:lnTo>
                <a:lnTo>
                  <a:pt x="1269" y="29"/>
                </a:lnTo>
                <a:lnTo>
                  <a:pt x="1272" y="22"/>
                </a:lnTo>
                <a:lnTo>
                  <a:pt x="1289" y="16"/>
                </a:lnTo>
                <a:lnTo>
                  <a:pt x="1312" y="15"/>
                </a:lnTo>
                <a:lnTo>
                  <a:pt x="1316" y="26"/>
                </a:lnTo>
                <a:lnTo>
                  <a:pt x="1320" y="26"/>
                </a:lnTo>
                <a:lnTo>
                  <a:pt x="1323" y="24"/>
                </a:lnTo>
                <a:lnTo>
                  <a:pt x="1325" y="24"/>
                </a:lnTo>
                <a:lnTo>
                  <a:pt x="1325" y="22"/>
                </a:lnTo>
                <a:lnTo>
                  <a:pt x="1327" y="18"/>
                </a:lnTo>
                <a:lnTo>
                  <a:pt x="1329" y="15"/>
                </a:lnTo>
                <a:lnTo>
                  <a:pt x="1356" y="15"/>
                </a:lnTo>
                <a:lnTo>
                  <a:pt x="1356" y="18"/>
                </a:lnTo>
                <a:lnTo>
                  <a:pt x="1365" y="22"/>
                </a:lnTo>
                <a:lnTo>
                  <a:pt x="1380" y="26"/>
                </a:lnTo>
                <a:lnTo>
                  <a:pt x="1394" y="27"/>
                </a:lnTo>
                <a:lnTo>
                  <a:pt x="1409" y="26"/>
                </a:lnTo>
                <a:lnTo>
                  <a:pt x="1412" y="18"/>
                </a:lnTo>
                <a:lnTo>
                  <a:pt x="1436" y="15"/>
                </a:lnTo>
                <a:lnTo>
                  <a:pt x="1436" y="9"/>
                </a:lnTo>
                <a:lnTo>
                  <a:pt x="1443" y="7"/>
                </a:lnTo>
                <a:lnTo>
                  <a:pt x="1456" y="4"/>
                </a:lnTo>
                <a:lnTo>
                  <a:pt x="1469" y="0"/>
                </a:lnTo>
                <a:close/>
              </a:path>
            </a:pathLst>
          </a:custGeom>
          <a:solidFill>
            <a:schemeClr val="bg1">
              <a:lumMod val="85000"/>
            </a:schemeClr>
          </a:solidFill>
          <a:ln w="3175">
            <a:noFill/>
          </a:ln>
          <a:extLst/>
        </p:spPr>
        <p:txBody>
          <a:bodyPr vert="horz" wrap="square" lIns="68580" tIns="34290" rIns="68580" bIns="34290" numCol="1" anchor="t" anchorCtr="0" compatLnSpc="1">
            <a:prstTxWarp prst="textNoShape">
              <a:avLst/>
            </a:prstTxWarp>
          </a:bodyPr>
          <a:lstStyle/>
          <a:p>
            <a:endParaRPr lang="ko-KR" altLang="en-US" sz="1350"/>
          </a:p>
        </p:txBody>
      </p:sp>
      <p:sp>
        <p:nvSpPr>
          <p:cNvPr id="4" name="Rectangle 3">
            <a:extLst>
              <a:ext uri="{FF2B5EF4-FFF2-40B4-BE49-F238E27FC236}">
                <a16:creationId xmlns="" xmlns:a16="http://schemas.microsoft.com/office/drawing/2014/main" id="{8028784F-A699-4625-B93B-33CC9C6A0C76}"/>
              </a:ext>
            </a:extLst>
          </p:cNvPr>
          <p:cNvSpPr/>
          <p:nvPr/>
        </p:nvSpPr>
        <p:spPr>
          <a:xfrm>
            <a:off x="5018543" y="969242"/>
            <a:ext cx="81000" cy="675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endParaRPr>
          </a:p>
        </p:txBody>
      </p:sp>
      <p:sp>
        <p:nvSpPr>
          <p:cNvPr id="5" name="Rectangle 4">
            <a:extLst>
              <a:ext uri="{FF2B5EF4-FFF2-40B4-BE49-F238E27FC236}">
                <a16:creationId xmlns="" xmlns:a16="http://schemas.microsoft.com/office/drawing/2014/main" id="{7A1C2DD0-D84A-42C5-AFD9-CA5AA32F8862}"/>
              </a:ext>
            </a:extLst>
          </p:cNvPr>
          <p:cNvSpPr/>
          <p:nvPr/>
        </p:nvSpPr>
        <p:spPr>
          <a:xfrm>
            <a:off x="5018543" y="2022528"/>
            <a:ext cx="81000" cy="675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endParaRPr>
          </a:p>
        </p:txBody>
      </p:sp>
      <p:sp>
        <p:nvSpPr>
          <p:cNvPr id="6" name="Rectangle 5">
            <a:extLst>
              <a:ext uri="{FF2B5EF4-FFF2-40B4-BE49-F238E27FC236}">
                <a16:creationId xmlns="" xmlns:a16="http://schemas.microsoft.com/office/drawing/2014/main" id="{606E033F-4C0D-4CE9-B412-348DC9BEA1F4}"/>
              </a:ext>
            </a:extLst>
          </p:cNvPr>
          <p:cNvSpPr/>
          <p:nvPr/>
        </p:nvSpPr>
        <p:spPr>
          <a:xfrm>
            <a:off x="5017496" y="3075814"/>
            <a:ext cx="83095" cy="69197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endParaRPr>
          </a:p>
        </p:txBody>
      </p:sp>
      <p:sp>
        <p:nvSpPr>
          <p:cNvPr id="7" name="Rectangle 6">
            <a:extLst>
              <a:ext uri="{FF2B5EF4-FFF2-40B4-BE49-F238E27FC236}">
                <a16:creationId xmlns="" xmlns:a16="http://schemas.microsoft.com/office/drawing/2014/main" id="{66BFC8E2-A019-42AA-94BA-EC70DF9F4700}"/>
              </a:ext>
            </a:extLst>
          </p:cNvPr>
          <p:cNvSpPr/>
          <p:nvPr/>
        </p:nvSpPr>
        <p:spPr>
          <a:xfrm>
            <a:off x="5011600" y="4234760"/>
            <a:ext cx="81000" cy="675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endParaRPr>
          </a:p>
        </p:txBody>
      </p:sp>
      <p:grpSp>
        <p:nvGrpSpPr>
          <p:cNvPr id="8" name="그룹 5">
            <a:extLst>
              <a:ext uri="{FF2B5EF4-FFF2-40B4-BE49-F238E27FC236}">
                <a16:creationId xmlns="" xmlns:a16="http://schemas.microsoft.com/office/drawing/2014/main" id="{1F569137-D9AB-4B4F-B754-D22C94775494}"/>
              </a:ext>
            </a:extLst>
          </p:cNvPr>
          <p:cNvGrpSpPr/>
          <p:nvPr/>
        </p:nvGrpSpPr>
        <p:grpSpPr>
          <a:xfrm>
            <a:off x="5277299" y="878469"/>
            <a:ext cx="3645245" cy="872257"/>
            <a:chOff x="7036400" y="1790282"/>
            <a:chExt cx="4495506" cy="1163010"/>
          </a:xfrm>
        </p:grpSpPr>
        <p:sp>
          <p:nvSpPr>
            <p:cNvPr id="9" name="TextBox 8">
              <a:extLst>
                <a:ext uri="{FF2B5EF4-FFF2-40B4-BE49-F238E27FC236}">
                  <a16:creationId xmlns="" xmlns:a16="http://schemas.microsoft.com/office/drawing/2014/main" id="{6F22331B-B24B-43F1-9BBC-B1216152ABD4}"/>
                </a:ext>
              </a:extLst>
            </p:cNvPr>
            <p:cNvSpPr txBox="1"/>
            <p:nvPr/>
          </p:nvSpPr>
          <p:spPr>
            <a:xfrm>
              <a:off x="7036400" y="1790282"/>
              <a:ext cx="4495506" cy="410370"/>
            </a:xfrm>
            <a:prstGeom prst="rect">
              <a:avLst/>
            </a:prstGeom>
            <a:noFill/>
          </p:spPr>
          <p:txBody>
            <a:bodyPr wrap="square" rtlCol="0">
              <a:spAutoFit/>
            </a:bodyPr>
            <a:lstStyle/>
            <a:p>
              <a:r>
                <a:rPr lang="en-US" altLang="ko-KR" sz="1400" b="1" dirty="0" smtClean="0">
                  <a:solidFill>
                    <a:schemeClr val="tx1">
                      <a:lumMod val="75000"/>
                      <a:lumOff val="25000"/>
                    </a:schemeClr>
                  </a:solidFill>
                  <a:latin typeface="Centaur" panose="02030504050205020304" pitchFamily="18" charset="0"/>
                  <a:cs typeface="Arial" pitchFamily="34" charset="0"/>
                </a:rPr>
                <a:t>Favoriser l’integration effective des TICs </a:t>
              </a:r>
              <a:endParaRPr lang="ko-KR" altLang="en-US" sz="1400" b="1" dirty="0">
                <a:solidFill>
                  <a:schemeClr val="tx1">
                    <a:lumMod val="75000"/>
                    <a:lumOff val="25000"/>
                  </a:schemeClr>
                </a:solidFill>
                <a:latin typeface="Centaur" panose="02030504050205020304" pitchFamily="18" charset="0"/>
                <a:cs typeface="Arial" pitchFamily="34" charset="0"/>
              </a:endParaRPr>
            </a:p>
          </p:txBody>
        </p:sp>
        <p:sp>
          <p:nvSpPr>
            <p:cNvPr id="10" name="TextBox 9">
              <a:extLst>
                <a:ext uri="{FF2B5EF4-FFF2-40B4-BE49-F238E27FC236}">
                  <a16:creationId xmlns="" xmlns:a16="http://schemas.microsoft.com/office/drawing/2014/main" id="{B678BC25-9F70-4C6B-80AB-EEBA5DE4DA9E}"/>
                </a:ext>
              </a:extLst>
            </p:cNvPr>
            <p:cNvSpPr txBox="1"/>
            <p:nvPr/>
          </p:nvSpPr>
          <p:spPr>
            <a:xfrm>
              <a:off x="7036400" y="2091517"/>
              <a:ext cx="4495506" cy="861775"/>
            </a:xfrm>
            <a:prstGeom prst="rect">
              <a:avLst/>
            </a:prstGeom>
            <a:noFill/>
          </p:spPr>
          <p:txBody>
            <a:bodyPr wrap="square" rtlCol="0">
              <a:spAutoFit/>
            </a:bodyPr>
            <a:lstStyle/>
            <a:p>
              <a:r>
                <a:rPr lang="en-US" altLang="ko-KR" sz="1200" dirty="0" smtClean="0">
                  <a:solidFill>
                    <a:schemeClr val="tx1">
                      <a:lumMod val="75000"/>
                      <a:lumOff val="25000"/>
                    </a:schemeClr>
                  </a:solidFill>
                  <a:latin typeface="Centaur" panose="02030504050205020304" pitchFamily="18" charset="0"/>
                  <a:cs typeface="Arial" pitchFamily="34" charset="0"/>
                </a:rPr>
                <a:t>Le besoin dépasser le niveau </a:t>
              </a:r>
              <a:r>
                <a:rPr lang="en-US" altLang="ko-KR" sz="1200" dirty="0" err="1" smtClean="0">
                  <a:solidFill>
                    <a:schemeClr val="tx1">
                      <a:lumMod val="75000"/>
                      <a:lumOff val="25000"/>
                    </a:schemeClr>
                  </a:solidFill>
                  <a:latin typeface="Centaur" panose="02030504050205020304" pitchFamily="18" charset="0"/>
                  <a:cs typeface="Arial" pitchFamily="34" charset="0"/>
                </a:rPr>
                <a:t>d’étude</a:t>
              </a:r>
              <a:r>
                <a:rPr lang="en-US" altLang="ko-KR" sz="1200" dirty="0" smtClean="0">
                  <a:solidFill>
                    <a:schemeClr val="tx1">
                      <a:lumMod val="75000"/>
                      <a:lumOff val="25000"/>
                    </a:schemeClr>
                  </a:solidFill>
                  <a:latin typeface="Centaur" panose="02030504050205020304" pitchFamily="18" charset="0"/>
                  <a:cs typeface="Arial" pitchFamily="34" charset="0"/>
                </a:rPr>
                <a:t> des outils </a:t>
              </a:r>
              <a:r>
                <a:rPr lang="en-US" altLang="ko-KR" sz="1200" dirty="0" err="1" smtClean="0">
                  <a:solidFill>
                    <a:schemeClr val="tx1">
                      <a:lumMod val="75000"/>
                      <a:lumOff val="25000"/>
                    </a:schemeClr>
                  </a:solidFill>
                  <a:latin typeface="Centaur" panose="02030504050205020304" pitchFamily="18" charset="0"/>
                  <a:cs typeface="Arial" pitchFamily="34" charset="0"/>
                </a:rPr>
                <a:t>informatiques</a:t>
              </a:r>
              <a:r>
                <a:rPr lang="en-US" altLang="ko-KR" sz="1200" dirty="0" smtClean="0">
                  <a:solidFill>
                    <a:schemeClr val="tx1">
                      <a:lumMod val="75000"/>
                      <a:lumOff val="25000"/>
                    </a:schemeClr>
                  </a:solidFill>
                  <a:latin typeface="Centaur" panose="02030504050205020304" pitchFamily="18" charset="0"/>
                  <a:cs typeface="Arial" pitchFamily="34" charset="0"/>
                </a:rPr>
                <a:t> pour </a:t>
              </a:r>
              <a:r>
                <a:rPr lang="en-US" altLang="ko-KR" sz="1200" dirty="0" err="1" smtClean="0">
                  <a:solidFill>
                    <a:schemeClr val="tx1">
                      <a:lumMod val="75000"/>
                      <a:lumOff val="25000"/>
                    </a:schemeClr>
                  </a:solidFill>
                  <a:latin typeface="Centaur" panose="02030504050205020304" pitchFamily="18" charset="0"/>
                  <a:cs typeface="Arial" pitchFamily="34" charset="0"/>
                </a:rPr>
                <a:t>s’en</a:t>
              </a:r>
              <a:r>
                <a:rPr lang="en-US" altLang="ko-KR" sz="1200" dirty="0" smtClean="0">
                  <a:solidFill>
                    <a:schemeClr val="tx1">
                      <a:lumMod val="75000"/>
                      <a:lumOff val="25000"/>
                    </a:schemeClr>
                  </a:solidFill>
                  <a:latin typeface="Centaur" panose="02030504050205020304" pitchFamily="18" charset="0"/>
                  <a:cs typeface="Arial" pitchFamily="34" charset="0"/>
                </a:rPr>
                <a:t> </a:t>
              </a:r>
              <a:r>
                <a:rPr lang="en-US" altLang="ko-KR" sz="1200" dirty="0" err="1" smtClean="0">
                  <a:solidFill>
                    <a:schemeClr val="tx1">
                      <a:lumMod val="75000"/>
                      <a:lumOff val="25000"/>
                    </a:schemeClr>
                  </a:solidFill>
                  <a:latin typeface="Centaur" panose="02030504050205020304" pitchFamily="18" charset="0"/>
                  <a:cs typeface="Arial" pitchFamily="34" charset="0"/>
                </a:rPr>
                <a:t>appropier</a:t>
              </a:r>
              <a:r>
                <a:rPr lang="en-US" altLang="ko-KR" sz="1200" dirty="0" smtClean="0">
                  <a:solidFill>
                    <a:schemeClr val="tx1">
                      <a:lumMod val="75000"/>
                      <a:lumOff val="25000"/>
                    </a:schemeClr>
                  </a:solidFill>
                  <a:latin typeface="Centaur" panose="02030504050205020304" pitchFamily="18" charset="0"/>
                  <a:cs typeface="Arial" pitchFamily="34" charset="0"/>
                </a:rPr>
                <a:t> et les </a:t>
              </a:r>
              <a:r>
                <a:rPr lang="en-US" altLang="ko-KR" sz="1200" dirty="0" err="1" smtClean="0">
                  <a:solidFill>
                    <a:schemeClr val="tx1">
                      <a:lumMod val="75000"/>
                      <a:lumOff val="25000"/>
                    </a:schemeClr>
                  </a:solidFill>
                  <a:latin typeface="Centaur" panose="02030504050205020304" pitchFamily="18" charset="0"/>
                  <a:cs typeface="Arial" pitchFamily="34" charset="0"/>
                </a:rPr>
                <a:t>inserer</a:t>
              </a:r>
              <a:r>
                <a:rPr lang="en-US" altLang="ko-KR" sz="1200" dirty="0" smtClean="0">
                  <a:solidFill>
                    <a:schemeClr val="tx1">
                      <a:lumMod val="75000"/>
                      <a:lumOff val="25000"/>
                    </a:schemeClr>
                  </a:solidFill>
                  <a:latin typeface="Centaur" panose="02030504050205020304" pitchFamily="18" charset="0"/>
                  <a:cs typeface="Arial" pitchFamily="34" charset="0"/>
                </a:rPr>
                <a:t> dans </a:t>
              </a:r>
              <a:r>
                <a:rPr lang="en-US" altLang="ko-KR" sz="1200" dirty="0" err="1" smtClean="0">
                  <a:solidFill>
                    <a:schemeClr val="tx1">
                      <a:lumMod val="75000"/>
                      <a:lumOff val="25000"/>
                    </a:schemeClr>
                  </a:solidFill>
                  <a:latin typeface="Centaur" panose="02030504050205020304" pitchFamily="18" charset="0"/>
                  <a:cs typeface="Arial" pitchFamily="34" charset="0"/>
                </a:rPr>
                <a:t>nos</a:t>
              </a:r>
              <a:r>
                <a:rPr lang="en-US" altLang="ko-KR" sz="1200" dirty="0" smtClean="0">
                  <a:solidFill>
                    <a:schemeClr val="tx1">
                      <a:lumMod val="75000"/>
                      <a:lumOff val="25000"/>
                    </a:schemeClr>
                  </a:solidFill>
                  <a:latin typeface="Centaur" panose="02030504050205020304" pitchFamily="18" charset="0"/>
                  <a:cs typeface="Arial" pitchFamily="34" charset="0"/>
                </a:rPr>
                <a:t> </a:t>
              </a:r>
              <a:r>
                <a:rPr lang="en-US" altLang="ko-KR" sz="1200" dirty="0" err="1" smtClean="0">
                  <a:solidFill>
                    <a:schemeClr val="tx1">
                      <a:lumMod val="75000"/>
                      <a:lumOff val="25000"/>
                    </a:schemeClr>
                  </a:solidFill>
                  <a:latin typeface="Centaur" panose="02030504050205020304" pitchFamily="18" charset="0"/>
                  <a:cs typeface="Arial" pitchFamily="34" charset="0"/>
                </a:rPr>
                <a:t>pratiques</a:t>
              </a:r>
              <a:r>
                <a:rPr lang="en-US" altLang="ko-KR" sz="1200" dirty="0" smtClean="0">
                  <a:solidFill>
                    <a:schemeClr val="tx1">
                      <a:lumMod val="75000"/>
                      <a:lumOff val="25000"/>
                    </a:schemeClr>
                  </a:solidFill>
                  <a:latin typeface="Centaur" panose="02030504050205020304" pitchFamily="18" charset="0"/>
                  <a:cs typeface="Arial" pitchFamily="34" charset="0"/>
                </a:rPr>
                <a:t> </a:t>
              </a:r>
              <a:r>
                <a:rPr lang="en-US" altLang="ko-KR" sz="1200" dirty="0" err="1" smtClean="0">
                  <a:solidFill>
                    <a:schemeClr val="tx1">
                      <a:lumMod val="75000"/>
                      <a:lumOff val="25000"/>
                    </a:schemeClr>
                  </a:solidFill>
                  <a:latin typeface="Centaur" panose="02030504050205020304" pitchFamily="18" charset="0"/>
                  <a:cs typeface="Arial" pitchFamily="34" charset="0"/>
                </a:rPr>
                <a:t>quotidiennes</a:t>
              </a:r>
              <a:r>
                <a:rPr lang="en-US" altLang="ko-KR" sz="1200" dirty="0" smtClean="0">
                  <a:solidFill>
                    <a:schemeClr val="tx1">
                      <a:lumMod val="75000"/>
                      <a:lumOff val="25000"/>
                    </a:schemeClr>
                  </a:solidFill>
                  <a:latin typeface="Centaur" panose="02030504050205020304" pitchFamily="18" charset="0"/>
                  <a:cs typeface="Arial" pitchFamily="34" charset="0"/>
                </a:rPr>
                <a:t> dans le cadre </a:t>
              </a:r>
              <a:r>
                <a:rPr lang="en-US" altLang="ko-KR" sz="1200" dirty="0" err="1" smtClean="0">
                  <a:solidFill>
                    <a:schemeClr val="tx1">
                      <a:lumMod val="75000"/>
                      <a:lumOff val="25000"/>
                    </a:schemeClr>
                  </a:solidFill>
                  <a:latin typeface="Centaur" panose="02030504050205020304" pitchFamily="18" charset="0"/>
                  <a:cs typeface="Arial" pitchFamily="34" charset="0"/>
                </a:rPr>
                <a:t>scolaire</a:t>
              </a:r>
              <a:r>
                <a:rPr lang="en-US" altLang="ko-KR" sz="1200" dirty="0" smtClean="0">
                  <a:solidFill>
                    <a:schemeClr val="tx1">
                      <a:lumMod val="75000"/>
                      <a:lumOff val="25000"/>
                    </a:schemeClr>
                  </a:solidFill>
                  <a:latin typeface="Centaur" panose="02030504050205020304" pitchFamily="18" charset="0"/>
                  <a:cs typeface="Arial" pitchFamily="34" charset="0"/>
                </a:rPr>
                <a:t> </a:t>
              </a:r>
              <a:endParaRPr lang="en-US" altLang="ko-KR" sz="1200" dirty="0">
                <a:solidFill>
                  <a:schemeClr val="tx1">
                    <a:lumMod val="75000"/>
                    <a:lumOff val="25000"/>
                  </a:schemeClr>
                </a:solidFill>
                <a:latin typeface="Centaur" panose="02030504050205020304" pitchFamily="18" charset="0"/>
                <a:cs typeface="Arial" pitchFamily="34" charset="0"/>
              </a:endParaRPr>
            </a:p>
          </p:txBody>
        </p:sp>
      </p:grpSp>
      <p:grpSp>
        <p:nvGrpSpPr>
          <p:cNvPr id="11" name="그룹 6">
            <a:extLst>
              <a:ext uri="{FF2B5EF4-FFF2-40B4-BE49-F238E27FC236}">
                <a16:creationId xmlns="" xmlns:a16="http://schemas.microsoft.com/office/drawing/2014/main" id="{488472ED-558C-422D-85E7-DB46DD3B8A3F}"/>
              </a:ext>
            </a:extLst>
          </p:cNvPr>
          <p:cNvGrpSpPr/>
          <p:nvPr/>
        </p:nvGrpSpPr>
        <p:grpSpPr>
          <a:xfrm>
            <a:off x="5334902" y="1800821"/>
            <a:ext cx="3587641" cy="1047870"/>
            <a:chOff x="7036400" y="2943499"/>
            <a:chExt cx="4495506" cy="1397160"/>
          </a:xfrm>
        </p:grpSpPr>
        <p:sp>
          <p:nvSpPr>
            <p:cNvPr id="12" name="TextBox 11">
              <a:extLst>
                <a:ext uri="{FF2B5EF4-FFF2-40B4-BE49-F238E27FC236}">
                  <a16:creationId xmlns="" xmlns:a16="http://schemas.microsoft.com/office/drawing/2014/main" id="{DAE13FBC-6877-4C4F-B455-83D1E40698DD}"/>
                </a:ext>
              </a:extLst>
            </p:cNvPr>
            <p:cNvSpPr txBox="1"/>
            <p:nvPr/>
          </p:nvSpPr>
          <p:spPr>
            <a:xfrm>
              <a:off x="7036400" y="2943499"/>
              <a:ext cx="4495506" cy="410369"/>
            </a:xfrm>
            <a:prstGeom prst="rect">
              <a:avLst/>
            </a:prstGeom>
            <a:noFill/>
          </p:spPr>
          <p:txBody>
            <a:bodyPr wrap="square" rtlCol="0">
              <a:spAutoFit/>
            </a:bodyPr>
            <a:lstStyle/>
            <a:p>
              <a:r>
                <a:rPr lang="en-US" altLang="ko-KR" sz="1400" b="1" dirty="0" smtClean="0">
                  <a:solidFill>
                    <a:schemeClr val="tx1">
                      <a:lumMod val="75000"/>
                      <a:lumOff val="25000"/>
                    </a:schemeClr>
                  </a:solidFill>
                  <a:latin typeface="Centaur" panose="02030504050205020304" pitchFamily="18" charset="0"/>
                  <a:cs typeface="Arial" pitchFamily="34" charset="0"/>
                </a:rPr>
                <a:t>Amelioration des </a:t>
              </a:r>
              <a:r>
                <a:rPr lang="en-US" altLang="ko-KR" sz="1400" b="1" dirty="0" err="1" smtClean="0">
                  <a:solidFill>
                    <a:schemeClr val="tx1">
                      <a:lumMod val="75000"/>
                      <a:lumOff val="25000"/>
                    </a:schemeClr>
                  </a:solidFill>
                  <a:latin typeface="Centaur" panose="02030504050205020304" pitchFamily="18" charset="0"/>
                  <a:cs typeface="Arial" pitchFamily="34" charset="0"/>
                </a:rPr>
                <a:t>enseignements</a:t>
              </a:r>
              <a:endParaRPr lang="ko-KR" altLang="en-US" sz="1400" b="1" dirty="0">
                <a:solidFill>
                  <a:schemeClr val="tx1">
                    <a:lumMod val="75000"/>
                    <a:lumOff val="25000"/>
                  </a:schemeClr>
                </a:solidFill>
                <a:latin typeface="Centaur" panose="02030504050205020304" pitchFamily="18" charset="0"/>
                <a:cs typeface="Arial" pitchFamily="34" charset="0"/>
              </a:endParaRPr>
            </a:p>
          </p:txBody>
        </p:sp>
        <p:sp>
          <p:nvSpPr>
            <p:cNvPr id="13" name="TextBox 12">
              <a:extLst>
                <a:ext uri="{FF2B5EF4-FFF2-40B4-BE49-F238E27FC236}">
                  <a16:creationId xmlns="" xmlns:a16="http://schemas.microsoft.com/office/drawing/2014/main" id="{A411700D-ADAB-466D-90AB-F42DD3B3D3E5}"/>
                </a:ext>
              </a:extLst>
            </p:cNvPr>
            <p:cNvSpPr txBox="1"/>
            <p:nvPr/>
          </p:nvSpPr>
          <p:spPr>
            <a:xfrm>
              <a:off x="7036400" y="3232663"/>
              <a:ext cx="4495506" cy="1107996"/>
            </a:xfrm>
            <a:prstGeom prst="rect">
              <a:avLst/>
            </a:prstGeom>
            <a:noFill/>
          </p:spPr>
          <p:txBody>
            <a:bodyPr wrap="square" rtlCol="0">
              <a:spAutoFit/>
            </a:bodyPr>
            <a:lstStyle/>
            <a:p>
              <a:r>
                <a:rPr lang="en-US" altLang="ko-KR" sz="1200" dirty="0" smtClean="0">
                  <a:solidFill>
                    <a:schemeClr val="tx1">
                      <a:lumMod val="75000"/>
                      <a:lumOff val="25000"/>
                    </a:schemeClr>
                  </a:solidFill>
                  <a:latin typeface="Centaur" panose="02030504050205020304" pitchFamily="18" charset="0"/>
                  <a:cs typeface="Arial" pitchFamily="34" charset="0"/>
                </a:rPr>
                <a:t>Changer les </a:t>
              </a:r>
              <a:r>
                <a:rPr lang="en-US" altLang="ko-KR" sz="1200" dirty="0" err="1" smtClean="0">
                  <a:solidFill>
                    <a:schemeClr val="tx1">
                      <a:lumMod val="75000"/>
                      <a:lumOff val="25000"/>
                    </a:schemeClr>
                  </a:solidFill>
                  <a:latin typeface="Centaur" panose="02030504050205020304" pitchFamily="18" charset="0"/>
                  <a:cs typeface="Arial" pitchFamily="34" charset="0"/>
                </a:rPr>
                <a:t>méthodes</a:t>
              </a:r>
              <a:r>
                <a:rPr lang="en-US" altLang="ko-KR" sz="1200" dirty="0" smtClean="0">
                  <a:solidFill>
                    <a:schemeClr val="tx1">
                      <a:lumMod val="75000"/>
                      <a:lumOff val="25000"/>
                    </a:schemeClr>
                  </a:solidFill>
                  <a:latin typeface="Centaur" panose="02030504050205020304" pitchFamily="18" charset="0"/>
                  <a:cs typeface="Arial" pitchFamily="34" charset="0"/>
                </a:rPr>
                <a:t> traditionnelles de transmission des </a:t>
              </a:r>
              <a:r>
                <a:rPr lang="en-US" altLang="ko-KR" sz="1200" dirty="0" err="1" smtClean="0">
                  <a:solidFill>
                    <a:schemeClr val="tx1">
                      <a:lumMod val="75000"/>
                      <a:lumOff val="25000"/>
                    </a:schemeClr>
                  </a:solidFill>
                  <a:latin typeface="Centaur" panose="02030504050205020304" pitchFamily="18" charset="0"/>
                  <a:cs typeface="Arial" pitchFamily="34" charset="0"/>
                </a:rPr>
                <a:t>connaissances</a:t>
              </a:r>
              <a:r>
                <a:rPr lang="en-US" altLang="ko-KR" sz="1200" dirty="0" smtClean="0">
                  <a:solidFill>
                    <a:schemeClr val="tx1">
                      <a:lumMod val="75000"/>
                      <a:lumOff val="25000"/>
                    </a:schemeClr>
                  </a:solidFill>
                  <a:latin typeface="Centaur" panose="02030504050205020304" pitchFamily="18" charset="0"/>
                  <a:cs typeface="Arial" pitchFamily="34" charset="0"/>
                </a:rPr>
                <a:t> grace aux TICs </a:t>
              </a:r>
              <a:r>
                <a:rPr lang="en-US" altLang="ko-KR" sz="1200" dirty="0" err="1" smtClean="0">
                  <a:solidFill>
                    <a:schemeClr val="tx1">
                      <a:lumMod val="75000"/>
                      <a:lumOff val="25000"/>
                    </a:schemeClr>
                  </a:solidFill>
                  <a:latin typeface="Centaur" panose="02030504050205020304" pitchFamily="18" charset="0"/>
                  <a:cs typeface="Arial" pitchFamily="34" charset="0"/>
                </a:rPr>
                <a:t>afin</a:t>
              </a:r>
              <a:r>
                <a:rPr lang="en-US" altLang="ko-KR" sz="1200" dirty="0" smtClean="0">
                  <a:solidFill>
                    <a:schemeClr val="tx1">
                      <a:lumMod val="75000"/>
                      <a:lumOff val="25000"/>
                    </a:schemeClr>
                  </a:solidFill>
                  <a:latin typeface="Centaur" panose="02030504050205020304" pitchFamily="18" charset="0"/>
                  <a:cs typeface="Arial" pitchFamily="34" charset="0"/>
                </a:rPr>
                <a:t> </a:t>
              </a:r>
              <a:r>
                <a:rPr lang="en-US" altLang="ko-KR" sz="1200" dirty="0" err="1" smtClean="0">
                  <a:solidFill>
                    <a:schemeClr val="tx1">
                      <a:lumMod val="75000"/>
                      <a:lumOff val="25000"/>
                    </a:schemeClr>
                  </a:solidFill>
                  <a:latin typeface="Centaur" panose="02030504050205020304" pitchFamily="18" charset="0"/>
                  <a:cs typeface="Arial" pitchFamily="34" charset="0"/>
                </a:rPr>
                <a:t>d’etre</a:t>
              </a:r>
              <a:r>
                <a:rPr lang="en-US" altLang="ko-KR" sz="1200" dirty="0" smtClean="0">
                  <a:solidFill>
                    <a:schemeClr val="tx1">
                      <a:lumMod val="75000"/>
                      <a:lumOff val="25000"/>
                    </a:schemeClr>
                  </a:solidFill>
                  <a:latin typeface="Centaur" panose="02030504050205020304" pitchFamily="18" charset="0"/>
                  <a:cs typeface="Arial" pitchFamily="34" charset="0"/>
                </a:rPr>
                <a:t> </a:t>
              </a:r>
              <a:r>
                <a:rPr lang="en-US" altLang="ko-KR" sz="1200" dirty="0" err="1" smtClean="0">
                  <a:solidFill>
                    <a:schemeClr val="tx1">
                      <a:lumMod val="75000"/>
                      <a:lumOff val="25000"/>
                    </a:schemeClr>
                  </a:solidFill>
                  <a:latin typeface="Centaur" panose="02030504050205020304" pitchFamily="18" charset="0"/>
                  <a:cs typeface="Arial" pitchFamily="34" charset="0"/>
                </a:rPr>
                <a:t>d’avoir</a:t>
              </a:r>
              <a:r>
                <a:rPr lang="en-US" altLang="ko-KR" sz="1200" dirty="0" smtClean="0">
                  <a:solidFill>
                    <a:schemeClr val="tx1">
                      <a:lumMod val="75000"/>
                      <a:lumOff val="25000"/>
                    </a:schemeClr>
                  </a:solidFill>
                  <a:latin typeface="Centaur" panose="02030504050205020304" pitchFamily="18" charset="0"/>
                  <a:cs typeface="Arial" pitchFamily="34" charset="0"/>
                </a:rPr>
                <a:t> un </a:t>
              </a:r>
              <a:r>
                <a:rPr lang="en-US" altLang="ko-KR" sz="1200" dirty="0" err="1" smtClean="0">
                  <a:solidFill>
                    <a:schemeClr val="tx1">
                      <a:lumMod val="75000"/>
                      <a:lumOff val="25000"/>
                    </a:schemeClr>
                  </a:solidFill>
                  <a:latin typeface="Centaur" panose="02030504050205020304" pitchFamily="18" charset="0"/>
                  <a:cs typeface="Arial" pitchFamily="34" charset="0"/>
                </a:rPr>
                <a:t>résultat</a:t>
              </a:r>
              <a:r>
                <a:rPr lang="en-US" altLang="ko-KR" sz="1200" dirty="0" smtClean="0">
                  <a:solidFill>
                    <a:schemeClr val="tx1">
                      <a:lumMod val="75000"/>
                      <a:lumOff val="25000"/>
                    </a:schemeClr>
                  </a:solidFill>
                  <a:latin typeface="Centaur" panose="02030504050205020304" pitchFamily="18" charset="0"/>
                  <a:cs typeface="Arial" pitchFamily="34" charset="0"/>
                </a:rPr>
                <a:t> favorable au niveau de la formation des </a:t>
              </a:r>
              <a:r>
                <a:rPr lang="en-US" altLang="ko-KR" sz="1200" dirty="0" err="1" smtClean="0">
                  <a:solidFill>
                    <a:schemeClr val="tx1">
                      <a:lumMod val="75000"/>
                      <a:lumOff val="25000"/>
                    </a:schemeClr>
                  </a:solidFill>
                  <a:latin typeface="Centaur" panose="02030504050205020304" pitchFamily="18" charset="0"/>
                  <a:cs typeface="Arial" pitchFamily="34" charset="0"/>
                </a:rPr>
                <a:t>apprenant</a:t>
              </a:r>
              <a:r>
                <a:rPr lang="en-US" altLang="ko-KR" sz="1200" dirty="0" smtClean="0">
                  <a:solidFill>
                    <a:schemeClr val="tx1">
                      <a:lumMod val="75000"/>
                      <a:lumOff val="25000"/>
                    </a:schemeClr>
                  </a:solidFill>
                  <a:latin typeface="Centaur" panose="02030504050205020304" pitchFamily="18" charset="0"/>
                  <a:cs typeface="Arial" pitchFamily="34" charset="0"/>
                </a:rPr>
                <a:t> sur la </a:t>
              </a:r>
              <a:r>
                <a:rPr lang="en-US" altLang="ko-KR" sz="1200" dirty="0" err="1" smtClean="0">
                  <a:solidFill>
                    <a:schemeClr val="tx1">
                      <a:lumMod val="75000"/>
                      <a:lumOff val="25000"/>
                    </a:schemeClr>
                  </a:solidFill>
                  <a:latin typeface="Centaur" panose="02030504050205020304" pitchFamily="18" charset="0"/>
                  <a:cs typeface="Arial" pitchFamily="34" charset="0"/>
                </a:rPr>
                <a:t>durée</a:t>
              </a:r>
              <a:r>
                <a:rPr lang="en-US" altLang="ko-KR" sz="1200" dirty="0" smtClean="0">
                  <a:solidFill>
                    <a:schemeClr val="tx1">
                      <a:lumMod val="75000"/>
                      <a:lumOff val="25000"/>
                    </a:schemeClr>
                  </a:solidFill>
                  <a:latin typeface="Centaur" panose="02030504050205020304" pitchFamily="18" charset="0"/>
                  <a:cs typeface="Arial" pitchFamily="34" charset="0"/>
                </a:rPr>
                <a:t> </a:t>
              </a:r>
              <a:r>
                <a:rPr lang="en-US" altLang="ko-KR" sz="1200" dirty="0" err="1" smtClean="0">
                  <a:solidFill>
                    <a:schemeClr val="tx1">
                      <a:lumMod val="75000"/>
                      <a:lumOff val="25000"/>
                    </a:schemeClr>
                  </a:solidFill>
                  <a:latin typeface="Centaur" panose="02030504050205020304" pitchFamily="18" charset="0"/>
                  <a:cs typeface="Arial" pitchFamily="34" charset="0"/>
                </a:rPr>
                <a:t>impartie</a:t>
              </a:r>
              <a:r>
                <a:rPr lang="en-US" altLang="ko-KR" sz="900" dirty="0" smtClean="0">
                  <a:solidFill>
                    <a:schemeClr val="tx1">
                      <a:lumMod val="75000"/>
                      <a:lumOff val="25000"/>
                    </a:schemeClr>
                  </a:solidFill>
                  <a:cs typeface="Arial" pitchFamily="34" charset="0"/>
                </a:rPr>
                <a:t>,</a:t>
              </a:r>
              <a:endParaRPr lang="en-US" altLang="ko-KR" sz="900" dirty="0">
                <a:solidFill>
                  <a:schemeClr val="tx1">
                    <a:lumMod val="75000"/>
                    <a:lumOff val="25000"/>
                  </a:schemeClr>
                </a:solidFill>
                <a:cs typeface="Arial" pitchFamily="34" charset="0"/>
              </a:endParaRPr>
            </a:p>
          </p:txBody>
        </p:sp>
      </p:grpSp>
      <p:grpSp>
        <p:nvGrpSpPr>
          <p:cNvPr id="14" name="그룹 24">
            <a:extLst>
              <a:ext uri="{FF2B5EF4-FFF2-40B4-BE49-F238E27FC236}">
                <a16:creationId xmlns="" xmlns:a16="http://schemas.microsoft.com/office/drawing/2014/main" id="{0660AB04-0A39-4059-92FA-73F9C4ED16A6}"/>
              </a:ext>
            </a:extLst>
          </p:cNvPr>
          <p:cNvGrpSpPr/>
          <p:nvPr/>
        </p:nvGrpSpPr>
        <p:grpSpPr>
          <a:xfrm>
            <a:off x="5241088" y="3973979"/>
            <a:ext cx="3371630" cy="1243234"/>
            <a:chOff x="7036400" y="5169352"/>
            <a:chExt cx="4495506" cy="1657646"/>
          </a:xfrm>
        </p:grpSpPr>
        <p:sp>
          <p:nvSpPr>
            <p:cNvPr id="15" name="TextBox 14">
              <a:extLst>
                <a:ext uri="{FF2B5EF4-FFF2-40B4-BE49-F238E27FC236}">
                  <a16:creationId xmlns="" xmlns:a16="http://schemas.microsoft.com/office/drawing/2014/main" id="{0F3A5C36-3E92-44C1-9503-C922D812DF73}"/>
                </a:ext>
              </a:extLst>
            </p:cNvPr>
            <p:cNvSpPr txBox="1"/>
            <p:nvPr/>
          </p:nvSpPr>
          <p:spPr>
            <a:xfrm>
              <a:off x="7036400" y="5169352"/>
              <a:ext cx="4495506" cy="410369"/>
            </a:xfrm>
            <a:prstGeom prst="rect">
              <a:avLst/>
            </a:prstGeom>
            <a:noFill/>
          </p:spPr>
          <p:txBody>
            <a:bodyPr wrap="square" rtlCol="0">
              <a:spAutoFit/>
            </a:bodyPr>
            <a:lstStyle/>
            <a:p>
              <a:r>
                <a:rPr lang="en-US" altLang="ko-KR" sz="1400" b="1" dirty="0" err="1" smtClean="0">
                  <a:solidFill>
                    <a:schemeClr val="tx1">
                      <a:lumMod val="75000"/>
                      <a:lumOff val="25000"/>
                    </a:schemeClr>
                  </a:solidFill>
                  <a:latin typeface="Centaur" panose="02030504050205020304" pitchFamily="18" charset="0"/>
                  <a:cs typeface="Arial" pitchFamily="34" charset="0"/>
                </a:rPr>
                <a:t>L’innovation</a:t>
              </a:r>
              <a:endParaRPr lang="ko-KR" altLang="en-US" sz="1400" b="1" dirty="0">
                <a:solidFill>
                  <a:schemeClr val="tx1">
                    <a:lumMod val="75000"/>
                    <a:lumOff val="25000"/>
                  </a:schemeClr>
                </a:solidFill>
                <a:latin typeface="Centaur" panose="02030504050205020304" pitchFamily="18" charset="0"/>
                <a:cs typeface="Arial" pitchFamily="34" charset="0"/>
              </a:endParaRPr>
            </a:p>
          </p:txBody>
        </p:sp>
        <p:sp>
          <p:nvSpPr>
            <p:cNvPr id="16" name="TextBox 15">
              <a:extLst>
                <a:ext uri="{FF2B5EF4-FFF2-40B4-BE49-F238E27FC236}">
                  <a16:creationId xmlns="" xmlns:a16="http://schemas.microsoft.com/office/drawing/2014/main" id="{588C622A-3922-4358-B38E-DF2CB351E7AC}"/>
                </a:ext>
              </a:extLst>
            </p:cNvPr>
            <p:cNvSpPr txBox="1"/>
            <p:nvPr/>
          </p:nvSpPr>
          <p:spPr>
            <a:xfrm>
              <a:off x="7036400" y="5472780"/>
              <a:ext cx="4495506" cy="1354218"/>
            </a:xfrm>
            <a:prstGeom prst="rect">
              <a:avLst/>
            </a:prstGeom>
            <a:noFill/>
          </p:spPr>
          <p:txBody>
            <a:bodyPr wrap="square" rtlCol="0">
              <a:spAutoFit/>
            </a:bodyPr>
            <a:lstStyle/>
            <a:p>
              <a:r>
                <a:rPr lang="fr-FR" sz="1200" dirty="0" smtClean="0">
                  <a:latin typeface="Centaur" panose="02030504050205020304" pitchFamily="18" charset="0"/>
                </a:rPr>
                <a:t>Utiliser les </a:t>
              </a:r>
              <a:r>
                <a:rPr lang="fr-FR" sz="1200" dirty="0">
                  <a:latin typeface="Centaur" panose="02030504050205020304" pitchFamily="18" charset="0"/>
                </a:rPr>
                <a:t>technologies </a:t>
              </a:r>
              <a:r>
                <a:rPr lang="fr-FR" sz="1200" dirty="0" smtClean="0">
                  <a:latin typeface="Centaur" panose="02030504050205020304" pitchFamily="18" charset="0"/>
                </a:rPr>
                <a:t>numériques pour améliorer </a:t>
              </a:r>
              <a:r>
                <a:rPr lang="fr-FR" sz="1200" dirty="0">
                  <a:latin typeface="Centaur" panose="02030504050205020304" pitchFamily="18" charset="0"/>
                </a:rPr>
                <a:t>l’efficacité et la productivité des entreprises, administrations et organisations </a:t>
              </a:r>
              <a:r>
                <a:rPr lang="fr-FR" sz="1200" dirty="0" smtClean="0">
                  <a:latin typeface="Centaur" panose="02030504050205020304" pitchFamily="18" charset="0"/>
                </a:rPr>
                <a:t>en  les amenant à adopter </a:t>
              </a:r>
              <a:r>
                <a:rPr lang="fr-FR" sz="1200" dirty="0">
                  <a:latin typeface="Centaur" panose="02030504050205020304" pitchFamily="18" charset="0"/>
                </a:rPr>
                <a:t>leur </a:t>
              </a:r>
              <a:r>
                <a:rPr lang="fr-FR" sz="1200" dirty="0" smtClean="0">
                  <a:latin typeface="Centaur" panose="02030504050205020304" pitchFamily="18" charset="0"/>
                </a:rPr>
                <a:t>transformation numérique à travers la conception des systèmes facile d’utilisation</a:t>
              </a:r>
              <a:endParaRPr lang="en-US" altLang="ko-KR" sz="1200" dirty="0">
                <a:solidFill>
                  <a:schemeClr val="tx1">
                    <a:lumMod val="75000"/>
                    <a:lumOff val="25000"/>
                  </a:schemeClr>
                </a:solidFill>
                <a:latin typeface="Centaur" panose="02030504050205020304" pitchFamily="18" charset="0"/>
                <a:cs typeface="Arial" pitchFamily="34" charset="0"/>
              </a:endParaRPr>
            </a:p>
          </p:txBody>
        </p:sp>
      </p:grpSp>
      <p:grpSp>
        <p:nvGrpSpPr>
          <p:cNvPr id="17" name="그룹 7">
            <a:extLst>
              <a:ext uri="{FF2B5EF4-FFF2-40B4-BE49-F238E27FC236}">
                <a16:creationId xmlns="" xmlns:a16="http://schemas.microsoft.com/office/drawing/2014/main" id="{F5E03E64-808C-40E0-8ADF-06CF175D1B4D}"/>
              </a:ext>
            </a:extLst>
          </p:cNvPr>
          <p:cNvGrpSpPr/>
          <p:nvPr/>
        </p:nvGrpSpPr>
        <p:grpSpPr>
          <a:xfrm>
            <a:off x="5249079" y="2920861"/>
            <a:ext cx="3673464" cy="1081075"/>
            <a:chOff x="6985656" y="4056425"/>
            <a:chExt cx="4546250" cy="1441432"/>
          </a:xfrm>
        </p:grpSpPr>
        <p:sp>
          <p:nvSpPr>
            <p:cNvPr id="18" name="TextBox 17">
              <a:extLst>
                <a:ext uri="{FF2B5EF4-FFF2-40B4-BE49-F238E27FC236}">
                  <a16:creationId xmlns="" xmlns:a16="http://schemas.microsoft.com/office/drawing/2014/main" id="{26EF21AF-4950-4B33-92BC-2E7FBF5708EB}"/>
                </a:ext>
              </a:extLst>
            </p:cNvPr>
            <p:cNvSpPr txBox="1"/>
            <p:nvPr/>
          </p:nvSpPr>
          <p:spPr>
            <a:xfrm>
              <a:off x="7036400" y="4056425"/>
              <a:ext cx="4495506" cy="625812"/>
            </a:xfrm>
            <a:prstGeom prst="rect">
              <a:avLst/>
            </a:prstGeom>
            <a:noFill/>
          </p:spPr>
          <p:txBody>
            <a:bodyPr wrap="square" rtlCol="0">
              <a:spAutoFit/>
            </a:bodyPr>
            <a:lstStyle/>
            <a:p>
              <a:r>
                <a:rPr lang="en-US" altLang="ko-KR" sz="1400" b="1" dirty="0" smtClean="0">
                  <a:solidFill>
                    <a:schemeClr val="tx1">
                      <a:lumMod val="75000"/>
                      <a:lumOff val="25000"/>
                    </a:schemeClr>
                  </a:solidFill>
                  <a:latin typeface="Centaur" panose="02030504050205020304" pitchFamily="18" charset="0"/>
                  <a:cs typeface="Arial" pitchFamily="34" charset="0"/>
                </a:rPr>
                <a:t>Booster le </a:t>
              </a:r>
              <a:r>
                <a:rPr lang="en-US" altLang="ko-KR" sz="1400" b="1" dirty="0" err="1" smtClean="0">
                  <a:solidFill>
                    <a:schemeClr val="tx1">
                      <a:lumMod val="75000"/>
                      <a:lumOff val="25000"/>
                    </a:schemeClr>
                  </a:solidFill>
                  <a:latin typeface="Centaur" panose="02030504050205020304" pitchFamily="18" charset="0"/>
                  <a:cs typeface="Arial" pitchFamily="34" charset="0"/>
                </a:rPr>
                <a:t>developpement</a:t>
              </a:r>
              <a:r>
                <a:rPr lang="en-US" altLang="ko-KR" sz="1400" b="1" dirty="0" smtClean="0">
                  <a:solidFill>
                    <a:schemeClr val="tx1">
                      <a:lumMod val="75000"/>
                      <a:lumOff val="25000"/>
                    </a:schemeClr>
                  </a:solidFill>
                  <a:latin typeface="Centaur" panose="02030504050205020304" pitchFamily="18" charset="0"/>
                  <a:cs typeface="Arial" pitchFamily="34" charset="0"/>
                </a:rPr>
                <a:t> en </a:t>
              </a:r>
              <a:r>
                <a:rPr lang="en-US" altLang="ko-KR" sz="1400" b="1" dirty="0" err="1">
                  <a:solidFill>
                    <a:schemeClr val="tx1">
                      <a:lumMod val="75000"/>
                      <a:lumOff val="25000"/>
                    </a:schemeClr>
                  </a:solidFill>
                  <a:latin typeface="Centaur" panose="02030504050205020304" pitchFamily="18" charset="0"/>
                  <a:cs typeface="Arial" pitchFamily="34" charset="0"/>
                </a:rPr>
                <a:t>A</a:t>
              </a:r>
              <a:r>
                <a:rPr lang="en-US" altLang="ko-KR" sz="1400" b="1" dirty="0" err="1" smtClean="0">
                  <a:solidFill>
                    <a:schemeClr val="tx1">
                      <a:lumMod val="75000"/>
                      <a:lumOff val="25000"/>
                    </a:schemeClr>
                  </a:solidFill>
                  <a:latin typeface="Centaur" panose="02030504050205020304" pitchFamily="18" charset="0"/>
                  <a:cs typeface="Arial" pitchFamily="34" charset="0"/>
                </a:rPr>
                <a:t>frique</a:t>
              </a:r>
              <a:endParaRPr lang="en-US" altLang="ko-KR" sz="1400" b="1" dirty="0" smtClean="0">
                <a:solidFill>
                  <a:schemeClr val="tx1">
                    <a:lumMod val="75000"/>
                    <a:lumOff val="25000"/>
                  </a:schemeClr>
                </a:solidFill>
                <a:latin typeface="Centaur" panose="02030504050205020304" pitchFamily="18" charset="0"/>
                <a:cs typeface="Arial" pitchFamily="34" charset="0"/>
              </a:endParaRPr>
            </a:p>
            <a:p>
              <a:endParaRPr lang="ko-KR" altLang="en-US" sz="1050" b="1" dirty="0">
                <a:solidFill>
                  <a:schemeClr val="tx1">
                    <a:lumMod val="75000"/>
                    <a:lumOff val="25000"/>
                  </a:schemeClr>
                </a:solidFill>
                <a:cs typeface="Arial" pitchFamily="34" charset="0"/>
              </a:endParaRPr>
            </a:p>
          </p:txBody>
        </p:sp>
        <p:sp>
          <p:nvSpPr>
            <p:cNvPr id="19" name="TextBox 18">
              <a:extLst>
                <a:ext uri="{FF2B5EF4-FFF2-40B4-BE49-F238E27FC236}">
                  <a16:creationId xmlns="" xmlns:a16="http://schemas.microsoft.com/office/drawing/2014/main" id="{E91EFEB0-1D95-4C3A-8DA1-03780B169B5D}"/>
                </a:ext>
              </a:extLst>
            </p:cNvPr>
            <p:cNvSpPr txBox="1"/>
            <p:nvPr/>
          </p:nvSpPr>
          <p:spPr>
            <a:xfrm>
              <a:off x="6985656" y="4389862"/>
              <a:ext cx="4525295" cy="1107995"/>
            </a:xfrm>
            <a:prstGeom prst="rect">
              <a:avLst/>
            </a:prstGeom>
            <a:noFill/>
          </p:spPr>
          <p:txBody>
            <a:bodyPr wrap="square" rtlCol="0">
              <a:spAutoFit/>
            </a:bodyPr>
            <a:lstStyle/>
            <a:p>
              <a:r>
                <a:rPr lang="fr-FR" sz="1200" dirty="0">
                  <a:latin typeface="Centaur" panose="02030504050205020304" pitchFamily="18" charset="0"/>
                </a:rPr>
                <a:t>L</a:t>
              </a:r>
              <a:r>
                <a:rPr lang="fr-FR" sz="1200" dirty="0" smtClean="0">
                  <a:latin typeface="Centaur" panose="02030504050205020304" pitchFamily="18" charset="0"/>
                </a:rPr>
                <a:t>es </a:t>
              </a:r>
              <a:r>
                <a:rPr lang="fr-FR" sz="1200" dirty="0">
                  <a:latin typeface="Centaur" panose="02030504050205020304" pitchFamily="18" charset="0"/>
                </a:rPr>
                <a:t>TIC se sont avérées être de solides outils en termes de processus de développement à travers le monde, trouvant leur application dans quasiment tous les secteurs </a:t>
              </a:r>
              <a:r>
                <a:rPr lang="fr-FR" sz="1200" dirty="0" smtClean="0">
                  <a:latin typeface="Centaur" panose="02030504050205020304" pitchFamily="18" charset="0"/>
                </a:rPr>
                <a:t>l’éducation</a:t>
              </a:r>
              <a:r>
                <a:rPr lang="fr-FR" sz="1200" dirty="0">
                  <a:latin typeface="Centaur" panose="02030504050205020304" pitchFamily="18" charset="0"/>
                </a:rPr>
                <a:t>, la santé, l’agriculture et la </a:t>
              </a:r>
              <a:r>
                <a:rPr lang="fr-FR" sz="1200" dirty="0" smtClean="0">
                  <a:latin typeface="Centaur" panose="02030504050205020304" pitchFamily="18" charset="0"/>
                </a:rPr>
                <a:t>gouvernance, </a:t>
              </a:r>
              <a:r>
                <a:rPr lang="fr-FR" sz="1200" dirty="0" err="1" smtClean="0">
                  <a:latin typeface="Centaur" panose="02030504050205020304" pitchFamily="18" charset="0"/>
                </a:rPr>
                <a:t>etc</a:t>
              </a:r>
              <a:r>
                <a:rPr lang="fr-FR" sz="1200" dirty="0" smtClean="0">
                  <a:latin typeface="Centaur" panose="02030504050205020304" pitchFamily="18" charset="0"/>
                </a:rPr>
                <a:t>,,, pourquoi pas en Afrique?</a:t>
              </a:r>
              <a:endParaRPr lang="en-US" altLang="ko-KR" sz="1200" dirty="0">
                <a:solidFill>
                  <a:schemeClr val="tx1">
                    <a:lumMod val="75000"/>
                    <a:lumOff val="25000"/>
                  </a:schemeClr>
                </a:solidFill>
                <a:latin typeface="Centaur" panose="02030504050205020304" pitchFamily="18" charset="0"/>
                <a:cs typeface="Arial" pitchFamily="34" charset="0"/>
              </a:endParaRPr>
            </a:p>
          </p:txBody>
        </p:sp>
      </p:grpSp>
      <p:graphicFrame>
        <p:nvGraphicFramePr>
          <p:cNvPr id="20" name="Chart 19">
            <a:extLst>
              <a:ext uri="{FF2B5EF4-FFF2-40B4-BE49-F238E27FC236}">
                <a16:creationId xmlns="" xmlns:a16="http://schemas.microsoft.com/office/drawing/2014/main" id="{2D044985-6968-4755-A59A-E7A5FC5D6EFF}"/>
              </a:ext>
            </a:extLst>
          </p:cNvPr>
          <p:cNvGraphicFramePr/>
          <p:nvPr>
            <p:extLst>
              <p:ext uri="{D42A27DB-BD31-4B8C-83A1-F6EECF244321}">
                <p14:modId xmlns:p14="http://schemas.microsoft.com/office/powerpoint/2010/main" val="3968462070"/>
              </p:ext>
            </p:extLst>
          </p:nvPr>
        </p:nvGraphicFramePr>
        <p:xfrm>
          <a:off x="496899" y="3203321"/>
          <a:ext cx="1580377" cy="1478462"/>
        </p:xfrm>
        <a:graphic>
          <a:graphicData uri="http://schemas.openxmlformats.org/drawingml/2006/chart">
            <c:chart xmlns:c="http://schemas.openxmlformats.org/drawingml/2006/chart" xmlns:r="http://schemas.openxmlformats.org/officeDocument/2006/relationships" r:id="rId2"/>
          </a:graphicData>
        </a:graphic>
      </p:graphicFrame>
      <p:sp>
        <p:nvSpPr>
          <p:cNvPr id="21" name="TextBox 20">
            <a:extLst>
              <a:ext uri="{FF2B5EF4-FFF2-40B4-BE49-F238E27FC236}">
                <a16:creationId xmlns="" xmlns:a16="http://schemas.microsoft.com/office/drawing/2014/main" id="{058F9DC0-AD7B-4CF1-921C-F4BB2F8AD50B}"/>
              </a:ext>
            </a:extLst>
          </p:cNvPr>
          <p:cNvSpPr txBox="1"/>
          <p:nvPr/>
        </p:nvSpPr>
        <p:spPr>
          <a:xfrm>
            <a:off x="1361844" y="3699401"/>
            <a:ext cx="490818"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40%</a:t>
            </a:r>
            <a:endParaRPr lang="ko-KR" altLang="en-US" sz="1200" b="1" dirty="0">
              <a:solidFill>
                <a:schemeClr val="bg1"/>
              </a:solidFill>
              <a:cs typeface="Arial" pitchFamily="34" charset="0"/>
            </a:endParaRPr>
          </a:p>
        </p:txBody>
      </p:sp>
      <p:sp>
        <p:nvSpPr>
          <p:cNvPr id="22" name="TextBox 21">
            <a:extLst>
              <a:ext uri="{FF2B5EF4-FFF2-40B4-BE49-F238E27FC236}">
                <a16:creationId xmlns="" xmlns:a16="http://schemas.microsoft.com/office/drawing/2014/main" id="{25AB0883-ACB5-4CD7-A266-550DCA9860CB}"/>
              </a:ext>
            </a:extLst>
          </p:cNvPr>
          <p:cNvSpPr txBox="1"/>
          <p:nvPr/>
        </p:nvSpPr>
        <p:spPr>
          <a:xfrm>
            <a:off x="1001707" y="4234760"/>
            <a:ext cx="490818"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30%</a:t>
            </a:r>
            <a:endParaRPr lang="ko-KR" altLang="en-US" sz="1200" b="1" dirty="0">
              <a:solidFill>
                <a:schemeClr val="bg1"/>
              </a:solidFill>
              <a:cs typeface="Arial" pitchFamily="34" charset="0"/>
            </a:endParaRPr>
          </a:p>
        </p:txBody>
      </p:sp>
      <p:sp>
        <p:nvSpPr>
          <p:cNvPr id="23" name="TextBox 22">
            <a:extLst>
              <a:ext uri="{FF2B5EF4-FFF2-40B4-BE49-F238E27FC236}">
                <a16:creationId xmlns="" xmlns:a16="http://schemas.microsoft.com/office/drawing/2014/main" id="{652E5274-11B3-4C6E-A74F-CC534D333E44}"/>
              </a:ext>
            </a:extLst>
          </p:cNvPr>
          <p:cNvSpPr txBox="1"/>
          <p:nvPr/>
        </p:nvSpPr>
        <p:spPr>
          <a:xfrm>
            <a:off x="610738" y="3836615"/>
            <a:ext cx="490818"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20%</a:t>
            </a:r>
            <a:endParaRPr lang="ko-KR" altLang="en-US" sz="1200" b="1" dirty="0">
              <a:solidFill>
                <a:schemeClr val="bg1"/>
              </a:solidFill>
              <a:cs typeface="Arial" pitchFamily="34" charset="0"/>
            </a:endParaRPr>
          </a:p>
        </p:txBody>
      </p:sp>
      <p:sp>
        <p:nvSpPr>
          <p:cNvPr id="24" name="TextBox 23">
            <a:extLst>
              <a:ext uri="{FF2B5EF4-FFF2-40B4-BE49-F238E27FC236}">
                <a16:creationId xmlns="" xmlns:a16="http://schemas.microsoft.com/office/drawing/2014/main" id="{D5EC7168-E516-446B-8E62-3E595F2EC0C1}"/>
              </a:ext>
            </a:extLst>
          </p:cNvPr>
          <p:cNvSpPr txBox="1"/>
          <p:nvPr/>
        </p:nvSpPr>
        <p:spPr>
          <a:xfrm>
            <a:off x="801190" y="3435056"/>
            <a:ext cx="490818"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10%</a:t>
            </a:r>
            <a:endParaRPr lang="ko-KR" altLang="en-US" sz="1200" b="1" dirty="0">
              <a:solidFill>
                <a:schemeClr val="bg1"/>
              </a:solidFill>
              <a:cs typeface="Arial" pitchFamily="34" charset="0"/>
            </a:endParaRPr>
          </a:p>
        </p:txBody>
      </p:sp>
      <p:sp>
        <p:nvSpPr>
          <p:cNvPr id="25" name="TextBox 24">
            <a:extLst>
              <a:ext uri="{FF2B5EF4-FFF2-40B4-BE49-F238E27FC236}">
                <a16:creationId xmlns="" xmlns:a16="http://schemas.microsoft.com/office/drawing/2014/main" id="{0F7BDD86-45B8-473D-BB10-A81A9EACB954}"/>
              </a:ext>
            </a:extLst>
          </p:cNvPr>
          <p:cNvSpPr txBox="1"/>
          <p:nvPr/>
        </p:nvSpPr>
        <p:spPr>
          <a:xfrm>
            <a:off x="3847062" y="1306742"/>
            <a:ext cx="690089" cy="415498"/>
          </a:xfrm>
          <a:prstGeom prst="rect">
            <a:avLst/>
          </a:prstGeom>
          <a:noFill/>
        </p:spPr>
        <p:txBody>
          <a:bodyPr wrap="square" rtlCol="0" anchor="ctr">
            <a:spAutoFit/>
          </a:bodyPr>
          <a:lstStyle/>
          <a:p>
            <a:pPr algn="ctr"/>
            <a:r>
              <a:rPr lang="en-US" altLang="ko-KR" sz="2100" b="1" dirty="0">
                <a:solidFill>
                  <a:schemeClr val="accent1"/>
                </a:solidFill>
                <a:cs typeface="Arial" pitchFamily="34" charset="0"/>
              </a:rPr>
              <a:t>40</a:t>
            </a:r>
            <a:r>
              <a:rPr lang="en-US" altLang="ko-KR" sz="1200" b="1" dirty="0">
                <a:solidFill>
                  <a:schemeClr val="accent1"/>
                </a:solidFill>
                <a:cs typeface="Arial" pitchFamily="34" charset="0"/>
              </a:rPr>
              <a:t>%</a:t>
            </a:r>
            <a:endParaRPr lang="ko-KR" altLang="en-US" sz="1200" b="1" dirty="0">
              <a:solidFill>
                <a:schemeClr val="accent1"/>
              </a:solidFill>
              <a:cs typeface="Arial" pitchFamily="34" charset="0"/>
            </a:endParaRPr>
          </a:p>
        </p:txBody>
      </p:sp>
      <p:cxnSp>
        <p:nvCxnSpPr>
          <p:cNvPr id="26" name="Elbow Connector 107">
            <a:extLst>
              <a:ext uri="{FF2B5EF4-FFF2-40B4-BE49-F238E27FC236}">
                <a16:creationId xmlns="" xmlns:a16="http://schemas.microsoft.com/office/drawing/2014/main" id="{158DF544-0772-44D4-A909-9AF8E0FF8BC0}"/>
              </a:ext>
            </a:extLst>
          </p:cNvPr>
          <p:cNvCxnSpPr>
            <a:cxnSpLocks/>
            <a:endCxn id="25" idx="2"/>
          </p:cNvCxnSpPr>
          <p:nvPr/>
        </p:nvCxnSpPr>
        <p:spPr>
          <a:xfrm flipV="1">
            <a:off x="3629527" y="1722240"/>
            <a:ext cx="562580" cy="379157"/>
          </a:xfrm>
          <a:prstGeom prst="bentConnector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타원 3">
            <a:extLst>
              <a:ext uri="{FF2B5EF4-FFF2-40B4-BE49-F238E27FC236}">
                <a16:creationId xmlns="" xmlns:a16="http://schemas.microsoft.com/office/drawing/2014/main" id="{F0B5DB0F-EF3E-4C51-B3F6-55C5551078A1}"/>
              </a:ext>
            </a:extLst>
          </p:cNvPr>
          <p:cNvSpPr/>
          <p:nvPr/>
        </p:nvSpPr>
        <p:spPr>
          <a:xfrm>
            <a:off x="2434179" y="1525957"/>
            <a:ext cx="1210322" cy="1210322"/>
          </a:xfrm>
          <a:prstGeom prst="ellipse">
            <a:avLst/>
          </a:prstGeom>
          <a:solidFill>
            <a:schemeClr val="tx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8" name="타원 110">
            <a:extLst>
              <a:ext uri="{FF2B5EF4-FFF2-40B4-BE49-F238E27FC236}">
                <a16:creationId xmlns="" xmlns:a16="http://schemas.microsoft.com/office/drawing/2014/main" id="{82F45216-8147-4BBD-A4EC-AFD8202B78BC}"/>
              </a:ext>
            </a:extLst>
          </p:cNvPr>
          <p:cNvSpPr/>
          <p:nvPr/>
        </p:nvSpPr>
        <p:spPr>
          <a:xfrm>
            <a:off x="1764493" y="1420352"/>
            <a:ext cx="639305" cy="639305"/>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9" name="타원 111">
            <a:extLst>
              <a:ext uri="{FF2B5EF4-FFF2-40B4-BE49-F238E27FC236}">
                <a16:creationId xmlns="" xmlns:a16="http://schemas.microsoft.com/office/drawing/2014/main" id="{F54FF671-DE9E-455F-BD54-3A695074C956}"/>
              </a:ext>
            </a:extLst>
          </p:cNvPr>
          <p:cNvSpPr/>
          <p:nvPr/>
        </p:nvSpPr>
        <p:spPr>
          <a:xfrm>
            <a:off x="2888182" y="3734367"/>
            <a:ext cx="819041" cy="819041"/>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0" name="타원 112">
            <a:extLst>
              <a:ext uri="{FF2B5EF4-FFF2-40B4-BE49-F238E27FC236}">
                <a16:creationId xmlns="" xmlns:a16="http://schemas.microsoft.com/office/drawing/2014/main" id="{2863A974-1F30-4409-A0AA-870927059435}"/>
              </a:ext>
            </a:extLst>
          </p:cNvPr>
          <p:cNvSpPr/>
          <p:nvPr/>
        </p:nvSpPr>
        <p:spPr>
          <a:xfrm>
            <a:off x="2434180" y="2753026"/>
            <a:ext cx="1014758" cy="1014758"/>
          </a:xfrm>
          <a:prstGeom prst="ellipse">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5473662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Infographic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6" name="Oval 5"/>
          <p:cNvSpPr/>
          <p:nvPr/>
        </p:nvSpPr>
        <p:spPr>
          <a:xfrm>
            <a:off x="6069539" y="3938296"/>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7" name="Group 6"/>
          <p:cNvGrpSpPr/>
          <p:nvPr/>
        </p:nvGrpSpPr>
        <p:grpSpPr>
          <a:xfrm>
            <a:off x="6789618" y="3795886"/>
            <a:ext cx="1919111" cy="860885"/>
            <a:chOff x="1472558" y="998559"/>
            <a:chExt cx="2765965" cy="860885"/>
          </a:xfrm>
        </p:grpSpPr>
        <p:sp>
          <p:nvSpPr>
            <p:cNvPr id="8" name="TextBox 7"/>
            <p:cNvSpPr txBox="1"/>
            <p:nvPr/>
          </p:nvSpPr>
          <p:spPr>
            <a:xfrm>
              <a:off x="1472558" y="1213113"/>
              <a:ext cx="2765965" cy="646331"/>
            </a:xfrm>
            <a:prstGeom prst="rect">
              <a:avLst/>
            </a:prstGeom>
            <a:noFill/>
          </p:spPr>
          <p:txBody>
            <a:bodyPr wrap="square" rtlCol="0" anchor="ctr">
              <a:spAutoFit/>
            </a:bodyPr>
            <a:lstStyle/>
            <a:p>
              <a:r>
                <a:rPr lang="en-US" altLang="ko-KR" sz="1200" dirty="0">
                  <a:solidFill>
                    <a:schemeClr val="bg1"/>
                  </a:solidFill>
                  <a:cs typeface="Arial" pitchFamily="34" charset="0"/>
                </a:rPr>
                <a:t>You can simply impress your audience and add a unique zing.  </a:t>
              </a:r>
              <a:endParaRPr lang="ko-KR" altLang="en-US" sz="1200" dirty="0">
                <a:solidFill>
                  <a:schemeClr val="bg1"/>
                </a:solidFill>
                <a:cs typeface="Arial" pitchFamily="34" charset="0"/>
              </a:endParaRPr>
            </a:p>
          </p:txBody>
        </p:sp>
        <p:sp>
          <p:nvSpPr>
            <p:cNvPr id="9" name="TextBox 8"/>
            <p:cNvSpPr txBox="1"/>
            <p:nvPr/>
          </p:nvSpPr>
          <p:spPr>
            <a:xfrm>
              <a:off x="1472558" y="998559"/>
              <a:ext cx="2765965" cy="276999"/>
            </a:xfrm>
            <a:prstGeom prst="rect">
              <a:avLst/>
            </a:prstGeom>
            <a:noFill/>
          </p:spPr>
          <p:txBody>
            <a:bodyPr wrap="square" rtlCol="0" anchor="ctr">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10" name="Oval 21"/>
          <p:cNvSpPr>
            <a:spLocks noChangeAspect="1"/>
          </p:cNvSpPr>
          <p:nvPr/>
        </p:nvSpPr>
        <p:spPr>
          <a:xfrm>
            <a:off x="6190342" y="4057703"/>
            <a:ext cx="334457" cy="337251"/>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 name="Oval 10"/>
          <p:cNvSpPr/>
          <p:nvPr/>
        </p:nvSpPr>
        <p:spPr>
          <a:xfrm>
            <a:off x="2519201" y="3938296"/>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2" name="Group 11"/>
          <p:cNvGrpSpPr/>
          <p:nvPr/>
        </p:nvGrpSpPr>
        <p:grpSpPr>
          <a:xfrm>
            <a:off x="451771" y="3795886"/>
            <a:ext cx="1919111" cy="860885"/>
            <a:chOff x="1472558" y="998559"/>
            <a:chExt cx="2765965" cy="860885"/>
          </a:xfrm>
        </p:grpSpPr>
        <p:sp>
          <p:nvSpPr>
            <p:cNvPr id="13" name="TextBox 12"/>
            <p:cNvSpPr txBox="1"/>
            <p:nvPr/>
          </p:nvSpPr>
          <p:spPr>
            <a:xfrm>
              <a:off x="1472558" y="1213113"/>
              <a:ext cx="2765965" cy="646331"/>
            </a:xfrm>
            <a:prstGeom prst="rect">
              <a:avLst/>
            </a:prstGeom>
            <a:noFill/>
          </p:spPr>
          <p:txBody>
            <a:bodyPr wrap="square" rtlCol="0" anchor="ctr">
              <a:spAutoFit/>
            </a:bodyPr>
            <a:lstStyle/>
            <a:p>
              <a:pPr algn="r"/>
              <a:r>
                <a:rPr lang="en-US" altLang="ko-KR" sz="1200" dirty="0">
                  <a:solidFill>
                    <a:schemeClr val="bg1"/>
                  </a:solidFill>
                  <a:cs typeface="Arial" pitchFamily="34" charset="0"/>
                </a:rPr>
                <a:t>You can simply impress your audience and add a unique zing.  </a:t>
              </a:r>
              <a:endParaRPr lang="ko-KR" altLang="en-US" sz="1200" dirty="0">
                <a:solidFill>
                  <a:schemeClr val="bg1"/>
                </a:solidFill>
                <a:cs typeface="Arial" pitchFamily="34" charset="0"/>
              </a:endParaRPr>
            </a:p>
          </p:txBody>
        </p:sp>
        <p:sp>
          <p:nvSpPr>
            <p:cNvPr id="14" name="TextBox 13"/>
            <p:cNvSpPr txBox="1"/>
            <p:nvPr/>
          </p:nvSpPr>
          <p:spPr>
            <a:xfrm>
              <a:off x="1472558" y="998559"/>
              <a:ext cx="2765965" cy="276999"/>
            </a:xfrm>
            <a:prstGeom prst="rect">
              <a:avLst/>
            </a:prstGeom>
            <a:noFill/>
          </p:spPr>
          <p:txBody>
            <a:bodyPr wrap="square" rtlCol="0" anchor="ctr">
              <a:spAutoFit/>
            </a:bodyPr>
            <a:lstStyle/>
            <a:p>
              <a:pPr algn="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15" name="Rectangle 9"/>
          <p:cNvSpPr/>
          <p:nvPr/>
        </p:nvSpPr>
        <p:spPr>
          <a:xfrm>
            <a:off x="2656958" y="4085658"/>
            <a:ext cx="300550" cy="28134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Oval 16"/>
          <p:cNvSpPr/>
          <p:nvPr/>
        </p:nvSpPr>
        <p:spPr>
          <a:xfrm>
            <a:off x="2519201" y="2715518"/>
            <a:ext cx="57606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8" name="Group 17"/>
          <p:cNvGrpSpPr/>
          <p:nvPr/>
        </p:nvGrpSpPr>
        <p:grpSpPr>
          <a:xfrm>
            <a:off x="451771" y="2573108"/>
            <a:ext cx="1919111" cy="860885"/>
            <a:chOff x="1472558" y="998559"/>
            <a:chExt cx="2765965" cy="860885"/>
          </a:xfrm>
        </p:grpSpPr>
        <p:sp>
          <p:nvSpPr>
            <p:cNvPr id="19" name="TextBox 18"/>
            <p:cNvSpPr txBox="1"/>
            <p:nvPr/>
          </p:nvSpPr>
          <p:spPr>
            <a:xfrm>
              <a:off x="1472558" y="1213113"/>
              <a:ext cx="2765965" cy="646331"/>
            </a:xfrm>
            <a:prstGeom prst="rect">
              <a:avLst/>
            </a:prstGeom>
            <a:noFill/>
          </p:spPr>
          <p:txBody>
            <a:bodyPr wrap="square" rtlCol="0" anchor="ctr">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20" name="TextBox 19"/>
            <p:cNvSpPr txBox="1"/>
            <p:nvPr/>
          </p:nvSpPr>
          <p:spPr>
            <a:xfrm>
              <a:off x="1472558" y="998559"/>
              <a:ext cx="2765965"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2" name="Oval 21"/>
          <p:cNvSpPr/>
          <p:nvPr/>
        </p:nvSpPr>
        <p:spPr>
          <a:xfrm>
            <a:off x="2519201" y="1492740"/>
            <a:ext cx="57606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23" name="Group 22"/>
          <p:cNvGrpSpPr/>
          <p:nvPr/>
        </p:nvGrpSpPr>
        <p:grpSpPr>
          <a:xfrm>
            <a:off x="451771" y="1350330"/>
            <a:ext cx="1919111" cy="860885"/>
            <a:chOff x="1472558" y="998559"/>
            <a:chExt cx="2765965" cy="860885"/>
          </a:xfrm>
        </p:grpSpPr>
        <p:sp>
          <p:nvSpPr>
            <p:cNvPr id="24" name="TextBox 23"/>
            <p:cNvSpPr txBox="1"/>
            <p:nvPr/>
          </p:nvSpPr>
          <p:spPr>
            <a:xfrm>
              <a:off x="1472558" y="1213113"/>
              <a:ext cx="2765965" cy="646331"/>
            </a:xfrm>
            <a:prstGeom prst="rect">
              <a:avLst/>
            </a:prstGeom>
            <a:noFill/>
          </p:spPr>
          <p:txBody>
            <a:bodyPr wrap="square" rtlCol="0" anchor="ctr">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25" name="TextBox 24"/>
            <p:cNvSpPr txBox="1"/>
            <p:nvPr/>
          </p:nvSpPr>
          <p:spPr>
            <a:xfrm>
              <a:off x="1472558" y="998559"/>
              <a:ext cx="2765965"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7" name="Oval 26"/>
          <p:cNvSpPr/>
          <p:nvPr/>
        </p:nvSpPr>
        <p:spPr>
          <a:xfrm>
            <a:off x="6069539" y="2706356"/>
            <a:ext cx="57606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28" name="Group 27"/>
          <p:cNvGrpSpPr/>
          <p:nvPr/>
        </p:nvGrpSpPr>
        <p:grpSpPr>
          <a:xfrm>
            <a:off x="6789618" y="2563946"/>
            <a:ext cx="1919111" cy="860885"/>
            <a:chOff x="1472558" y="998559"/>
            <a:chExt cx="2765965" cy="860885"/>
          </a:xfrm>
        </p:grpSpPr>
        <p:sp>
          <p:nvSpPr>
            <p:cNvPr id="29" name="TextBox 28"/>
            <p:cNvSpPr txBox="1"/>
            <p:nvPr/>
          </p:nvSpPr>
          <p:spPr>
            <a:xfrm>
              <a:off x="1472558" y="1213113"/>
              <a:ext cx="2765965" cy="646331"/>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30" name="TextBox 29"/>
            <p:cNvSpPr txBox="1"/>
            <p:nvPr/>
          </p:nvSpPr>
          <p:spPr>
            <a:xfrm>
              <a:off x="1472558" y="998559"/>
              <a:ext cx="2765965"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32" name="Oval 31"/>
          <p:cNvSpPr/>
          <p:nvPr/>
        </p:nvSpPr>
        <p:spPr>
          <a:xfrm>
            <a:off x="6069539" y="1474416"/>
            <a:ext cx="57606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33" name="Group 32"/>
          <p:cNvGrpSpPr/>
          <p:nvPr/>
        </p:nvGrpSpPr>
        <p:grpSpPr>
          <a:xfrm>
            <a:off x="6789618" y="1332006"/>
            <a:ext cx="1919111" cy="860885"/>
            <a:chOff x="1472558" y="998559"/>
            <a:chExt cx="2765965" cy="860885"/>
          </a:xfrm>
        </p:grpSpPr>
        <p:sp>
          <p:nvSpPr>
            <p:cNvPr id="34" name="TextBox 33"/>
            <p:cNvSpPr txBox="1"/>
            <p:nvPr/>
          </p:nvSpPr>
          <p:spPr>
            <a:xfrm>
              <a:off x="1472558" y="1213113"/>
              <a:ext cx="2765965" cy="646331"/>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35" name="TextBox 34"/>
            <p:cNvSpPr txBox="1"/>
            <p:nvPr/>
          </p:nvSpPr>
          <p:spPr>
            <a:xfrm>
              <a:off x="1472558" y="998559"/>
              <a:ext cx="2765965"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37" name="Rectangle 36"/>
          <p:cNvSpPr/>
          <p:nvPr/>
        </p:nvSpPr>
        <p:spPr>
          <a:xfrm>
            <a:off x="2682574" y="1676566"/>
            <a:ext cx="249318" cy="208411"/>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8" name="Rounded Rectangle 27"/>
          <p:cNvSpPr/>
          <p:nvPr/>
        </p:nvSpPr>
        <p:spPr>
          <a:xfrm>
            <a:off x="2669418" y="2897829"/>
            <a:ext cx="270085" cy="20746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9" name="Rectangle 30"/>
          <p:cNvSpPr>
            <a:spLocks noChangeAspect="1"/>
          </p:cNvSpPr>
          <p:nvPr/>
        </p:nvSpPr>
        <p:spPr>
          <a:xfrm>
            <a:off x="6217594" y="1622881"/>
            <a:ext cx="279951" cy="279133"/>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0" name="Oval 7"/>
          <p:cNvSpPr>
            <a:spLocks noChangeAspect="1"/>
          </p:cNvSpPr>
          <p:nvPr/>
        </p:nvSpPr>
        <p:spPr>
          <a:xfrm>
            <a:off x="6190342" y="2834640"/>
            <a:ext cx="320500" cy="32049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그림 개체 틀 4">
            <a:extLst>
              <a:ext uri="{FF2B5EF4-FFF2-40B4-BE49-F238E27FC236}">
                <a16:creationId xmlns="" xmlns:a16="http://schemas.microsoft.com/office/drawing/2014/main" id="{170BA5EE-1AD5-4142-978F-3554C789E6B1}"/>
              </a:ext>
            </a:extLst>
          </p:cNvPr>
          <p:cNvSpPr>
            <a:spLocks noGrp="1"/>
          </p:cNvSpPr>
          <p:nvPr>
            <p:ph type="pic" idx="1"/>
          </p:nvPr>
        </p:nvSpPr>
        <p:spPr/>
      </p:sp>
    </p:spTree>
    <p:extLst>
      <p:ext uri="{BB962C8B-B14F-4D97-AF65-F5344CB8AC3E}">
        <p14:creationId xmlns:p14="http://schemas.microsoft.com/office/powerpoint/2010/main" val="28577873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Chart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graphicFrame>
        <p:nvGraphicFramePr>
          <p:cNvPr id="5" name="Chart 4"/>
          <p:cNvGraphicFramePr/>
          <p:nvPr>
            <p:extLst>
              <p:ext uri="{D42A27DB-BD31-4B8C-83A1-F6EECF244321}">
                <p14:modId xmlns:p14="http://schemas.microsoft.com/office/powerpoint/2010/main" val="2985188694"/>
              </p:ext>
            </p:extLst>
          </p:nvPr>
        </p:nvGraphicFramePr>
        <p:xfrm>
          <a:off x="395536" y="2558318"/>
          <a:ext cx="8352928" cy="73585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094194" y="2724839"/>
            <a:ext cx="781928" cy="400110"/>
          </a:xfrm>
          <a:prstGeom prst="rect">
            <a:avLst/>
          </a:prstGeom>
          <a:noFill/>
        </p:spPr>
        <p:txBody>
          <a:bodyPr wrap="square" rtlCol="0" anchor="ctr">
            <a:spAutoFit/>
          </a:bodyPr>
          <a:lstStyle/>
          <a:p>
            <a:pPr algn="ctr"/>
            <a:r>
              <a:rPr lang="en-US" altLang="ko-KR" sz="2000" b="1" dirty="0">
                <a:solidFill>
                  <a:schemeClr val="bg1"/>
                </a:solidFill>
                <a:cs typeface="Arial" pitchFamily="34" charset="0"/>
              </a:rPr>
              <a:t>25</a:t>
            </a:r>
            <a:r>
              <a:rPr lang="en-US" altLang="ko-KR" sz="1600" b="1" dirty="0">
                <a:solidFill>
                  <a:schemeClr val="bg1"/>
                </a:solidFill>
                <a:cs typeface="Arial" pitchFamily="34" charset="0"/>
              </a:rPr>
              <a:t>%</a:t>
            </a:r>
            <a:endParaRPr lang="ko-KR" altLang="en-US" sz="1600" b="1" dirty="0">
              <a:solidFill>
                <a:schemeClr val="bg1"/>
              </a:solidFill>
              <a:cs typeface="Arial" pitchFamily="34" charset="0"/>
            </a:endParaRPr>
          </a:p>
        </p:txBody>
      </p:sp>
      <p:sp>
        <p:nvSpPr>
          <p:cNvPr id="7" name="TextBox 6"/>
          <p:cNvSpPr txBox="1"/>
          <p:nvPr/>
        </p:nvSpPr>
        <p:spPr>
          <a:xfrm>
            <a:off x="3193176" y="2724839"/>
            <a:ext cx="781928" cy="400110"/>
          </a:xfrm>
          <a:prstGeom prst="rect">
            <a:avLst/>
          </a:prstGeom>
          <a:noFill/>
        </p:spPr>
        <p:txBody>
          <a:bodyPr wrap="square" rtlCol="0" anchor="ctr">
            <a:spAutoFit/>
          </a:bodyPr>
          <a:lstStyle/>
          <a:p>
            <a:pPr algn="ctr"/>
            <a:r>
              <a:rPr lang="en-US" altLang="ko-KR" sz="2000" b="1" dirty="0">
                <a:solidFill>
                  <a:schemeClr val="bg1"/>
                </a:solidFill>
                <a:cs typeface="Arial" pitchFamily="34" charset="0"/>
              </a:rPr>
              <a:t>30</a:t>
            </a:r>
            <a:r>
              <a:rPr lang="en-US" altLang="ko-KR" sz="1600" b="1" dirty="0">
                <a:solidFill>
                  <a:schemeClr val="bg1"/>
                </a:solidFill>
                <a:cs typeface="Arial" pitchFamily="34" charset="0"/>
              </a:rPr>
              <a:t>%</a:t>
            </a:r>
            <a:endParaRPr lang="ko-KR" altLang="en-US" sz="1600" b="1" dirty="0">
              <a:solidFill>
                <a:schemeClr val="bg1"/>
              </a:solidFill>
              <a:cs typeface="Arial" pitchFamily="34" charset="0"/>
            </a:endParaRPr>
          </a:p>
        </p:txBody>
      </p:sp>
      <p:sp>
        <p:nvSpPr>
          <p:cNvPr id="8" name="TextBox 7"/>
          <p:cNvSpPr txBox="1"/>
          <p:nvPr/>
        </p:nvSpPr>
        <p:spPr>
          <a:xfrm>
            <a:off x="4940666" y="2724839"/>
            <a:ext cx="781928" cy="400110"/>
          </a:xfrm>
          <a:prstGeom prst="rect">
            <a:avLst/>
          </a:prstGeom>
          <a:noFill/>
        </p:spPr>
        <p:txBody>
          <a:bodyPr wrap="square" rtlCol="0" anchor="ctr">
            <a:spAutoFit/>
          </a:bodyPr>
          <a:lstStyle/>
          <a:p>
            <a:pPr algn="ctr"/>
            <a:r>
              <a:rPr lang="en-US" altLang="ko-KR" sz="2000" b="1" dirty="0">
                <a:solidFill>
                  <a:schemeClr val="bg1"/>
                </a:solidFill>
                <a:cs typeface="Arial" pitchFamily="34" charset="0"/>
              </a:rPr>
              <a:t>15</a:t>
            </a:r>
            <a:r>
              <a:rPr lang="en-US" altLang="ko-KR" sz="1600" b="1" dirty="0">
                <a:solidFill>
                  <a:schemeClr val="bg1"/>
                </a:solidFill>
                <a:cs typeface="Arial" pitchFamily="34" charset="0"/>
              </a:rPr>
              <a:t>%</a:t>
            </a:r>
            <a:endParaRPr lang="ko-KR" altLang="en-US" sz="1600" b="1" dirty="0">
              <a:solidFill>
                <a:schemeClr val="bg1"/>
              </a:solidFill>
              <a:cs typeface="Arial" pitchFamily="34" charset="0"/>
            </a:endParaRPr>
          </a:p>
        </p:txBody>
      </p:sp>
      <p:sp>
        <p:nvSpPr>
          <p:cNvPr id="9" name="TextBox 8"/>
          <p:cNvSpPr txBox="1"/>
          <p:nvPr/>
        </p:nvSpPr>
        <p:spPr>
          <a:xfrm>
            <a:off x="6821500" y="2724839"/>
            <a:ext cx="781928" cy="400110"/>
          </a:xfrm>
          <a:prstGeom prst="rect">
            <a:avLst/>
          </a:prstGeom>
          <a:noFill/>
        </p:spPr>
        <p:txBody>
          <a:bodyPr wrap="square" rtlCol="0" anchor="ctr">
            <a:spAutoFit/>
          </a:bodyPr>
          <a:lstStyle/>
          <a:p>
            <a:pPr algn="ctr"/>
            <a:r>
              <a:rPr lang="en-US" altLang="ko-KR" sz="2000" b="1" dirty="0">
                <a:solidFill>
                  <a:schemeClr val="bg1"/>
                </a:solidFill>
                <a:cs typeface="Arial" pitchFamily="34" charset="0"/>
              </a:rPr>
              <a:t>35</a:t>
            </a:r>
            <a:r>
              <a:rPr lang="en-US" altLang="ko-KR" sz="1600" b="1" dirty="0">
                <a:solidFill>
                  <a:schemeClr val="bg1"/>
                </a:solidFill>
                <a:cs typeface="Arial" pitchFamily="34" charset="0"/>
              </a:rPr>
              <a:t>%</a:t>
            </a:r>
            <a:endParaRPr lang="ko-KR" altLang="en-US" sz="1600" b="1" dirty="0">
              <a:solidFill>
                <a:schemeClr val="bg1"/>
              </a:solidFill>
              <a:cs typeface="Arial" pitchFamily="34" charset="0"/>
            </a:endParaRPr>
          </a:p>
        </p:txBody>
      </p:sp>
      <p:sp>
        <p:nvSpPr>
          <p:cNvPr id="15" name="TextBox 14"/>
          <p:cNvSpPr txBox="1"/>
          <p:nvPr/>
        </p:nvSpPr>
        <p:spPr>
          <a:xfrm>
            <a:off x="1467003" y="1874221"/>
            <a:ext cx="6269200"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You can simply impress your audience and add a unique zing and appeal to your Presentations. .  Easy to change colors, photos and Text. </a:t>
            </a:r>
          </a:p>
        </p:txBody>
      </p:sp>
      <p:sp>
        <p:nvSpPr>
          <p:cNvPr id="16" name="TextBox 15"/>
          <p:cNvSpPr txBox="1"/>
          <p:nvPr/>
        </p:nvSpPr>
        <p:spPr>
          <a:xfrm>
            <a:off x="1437400" y="3941643"/>
            <a:ext cx="6269200"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You can simply impress your audience and add a unique zing and appeal to your Presentations. .  Easy to change colors, photos and Text. </a:t>
            </a:r>
          </a:p>
        </p:txBody>
      </p:sp>
      <p:sp>
        <p:nvSpPr>
          <p:cNvPr id="17" name="Rectangle 9"/>
          <p:cNvSpPr/>
          <p:nvPr/>
        </p:nvSpPr>
        <p:spPr>
          <a:xfrm>
            <a:off x="1271338" y="3346779"/>
            <a:ext cx="332123" cy="31089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21"/>
          <p:cNvSpPr>
            <a:spLocks noChangeAspect="1"/>
          </p:cNvSpPr>
          <p:nvPr/>
        </p:nvSpPr>
        <p:spPr>
          <a:xfrm>
            <a:off x="7063606" y="3352126"/>
            <a:ext cx="297715" cy="300202"/>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Rectangle 16"/>
          <p:cNvSpPr/>
          <p:nvPr/>
        </p:nvSpPr>
        <p:spPr>
          <a:xfrm rot="1795255">
            <a:off x="5224785" y="3308635"/>
            <a:ext cx="215964" cy="38718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ounded Rectangle 7"/>
          <p:cNvSpPr/>
          <p:nvPr/>
        </p:nvSpPr>
        <p:spPr>
          <a:xfrm>
            <a:off x="3395929" y="3347548"/>
            <a:ext cx="358474" cy="30935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TextBox 20"/>
          <p:cNvSpPr txBox="1"/>
          <p:nvPr/>
        </p:nvSpPr>
        <p:spPr>
          <a:xfrm>
            <a:off x="1782679" y="1491630"/>
            <a:ext cx="5578642"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You can simply impress your audience and add a unique zing.</a:t>
            </a:r>
            <a:endParaRPr lang="ko-KR" altLang="en-US" sz="1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8044837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Worldmap style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4" name="Freeform 9"/>
          <p:cNvSpPr>
            <a:spLocks noEditPoints="1"/>
          </p:cNvSpPr>
          <p:nvPr/>
        </p:nvSpPr>
        <p:spPr bwMode="auto">
          <a:xfrm>
            <a:off x="467544" y="1797865"/>
            <a:ext cx="4585654" cy="2808312"/>
          </a:xfrm>
          <a:custGeom>
            <a:avLst/>
            <a:gdLst>
              <a:gd name="T0" fmla="*/ 3609 w 5720"/>
              <a:gd name="T1" fmla="*/ 2874 h 3503"/>
              <a:gd name="T2" fmla="*/ 5106 w 5720"/>
              <a:gd name="T3" fmla="*/ 1874 h 3503"/>
              <a:gd name="T4" fmla="*/ 5015 w 5720"/>
              <a:gd name="T5" fmla="*/ 1600 h 3503"/>
              <a:gd name="T6" fmla="*/ 5022 w 5720"/>
              <a:gd name="T7" fmla="*/ 1512 h 3503"/>
              <a:gd name="T8" fmla="*/ 4997 w 5720"/>
              <a:gd name="T9" fmla="*/ 1441 h 3503"/>
              <a:gd name="T10" fmla="*/ 3851 w 5720"/>
              <a:gd name="T11" fmla="*/ 701 h 3503"/>
              <a:gd name="T12" fmla="*/ 3740 w 5720"/>
              <a:gd name="T13" fmla="*/ 838 h 3503"/>
              <a:gd name="T14" fmla="*/ 3769 w 5720"/>
              <a:gd name="T15" fmla="*/ 1236 h 3503"/>
              <a:gd name="T16" fmla="*/ 3844 w 5720"/>
              <a:gd name="T17" fmla="*/ 954 h 3503"/>
              <a:gd name="T18" fmla="*/ 298 w 5720"/>
              <a:gd name="T19" fmla="*/ 240 h 3503"/>
              <a:gd name="T20" fmla="*/ 466 w 5720"/>
              <a:gd name="T21" fmla="*/ 185 h 3503"/>
              <a:gd name="T22" fmla="*/ 2104 w 5720"/>
              <a:gd name="T23" fmla="*/ 283 h 3503"/>
              <a:gd name="T24" fmla="*/ 3060 w 5720"/>
              <a:gd name="T25" fmla="*/ 354 h 3503"/>
              <a:gd name="T26" fmla="*/ 3537 w 5720"/>
              <a:gd name="T27" fmla="*/ 438 h 3503"/>
              <a:gd name="T28" fmla="*/ 3411 w 5720"/>
              <a:gd name="T29" fmla="*/ 594 h 3503"/>
              <a:gd name="T30" fmla="*/ 3731 w 5720"/>
              <a:gd name="T31" fmla="*/ 598 h 3503"/>
              <a:gd name="T32" fmla="*/ 4077 w 5720"/>
              <a:gd name="T33" fmla="*/ 643 h 3503"/>
              <a:gd name="T34" fmla="*/ 4128 w 5720"/>
              <a:gd name="T35" fmla="*/ 929 h 3503"/>
              <a:gd name="T36" fmla="*/ 4293 w 5720"/>
              <a:gd name="T37" fmla="*/ 1105 h 3503"/>
              <a:gd name="T38" fmla="*/ 4375 w 5720"/>
              <a:gd name="T39" fmla="*/ 1229 h 3503"/>
              <a:gd name="T40" fmla="*/ 4866 w 5720"/>
              <a:gd name="T41" fmla="*/ 800 h 3503"/>
              <a:gd name="T42" fmla="*/ 5313 w 5720"/>
              <a:gd name="T43" fmla="*/ 440 h 3503"/>
              <a:gd name="T44" fmla="*/ 5424 w 5720"/>
              <a:gd name="T45" fmla="*/ 127 h 3503"/>
              <a:gd name="T46" fmla="*/ 5678 w 5720"/>
              <a:gd name="T47" fmla="*/ 376 h 3503"/>
              <a:gd name="T48" fmla="*/ 5551 w 5720"/>
              <a:gd name="T49" fmla="*/ 600 h 3503"/>
              <a:gd name="T50" fmla="*/ 5446 w 5720"/>
              <a:gd name="T51" fmla="*/ 838 h 3503"/>
              <a:gd name="T52" fmla="*/ 5482 w 5720"/>
              <a:gd name="T53" fmla="*/ 970 h 3503"/>
              <a:gd name="T54" fmla="*/ 5197 w 5720"/>
              <a:gd name="T55" fmla="*/ 1183 h 3503"/>
              <a:gd name="T56" fmla="*/ 5140 w 5720"/>
              <a:gd name="T57" fmla="*/ 1434 h 3503"/>
              <a:gd name="T58" fmla="*/ 5155 w 5720"/>
              <a:gd name="T59" fmla="*/ 1538 h 3503"/>
              <a:gd name="T60" fmla="*/ 5073 w 5720"/>
              <a:gd name="T61" fmla="*/ 1600 h 3503"/>
              <a:gd name="T62" fmla="*/ 5064 w 5720"/>
              <a:gd name="T63" fmla="*/ 1701 h 3503"/>
              <a:gd name="T64" fmla="*/ 5133 w 5720"/>
              <a:gd name="T65" fmla="*/ 1976 h 3503"/>
              <a:gd name="T66" fmla="*/ 5048 w 5720"/>
              <a:gd name="T67" fmla="*/ 2083 h 3503"/>
              <a:gd name="T68" fmla="*/ 4797 w 5720"/>
              <a:gd name="T69" fmla="*/ 2347 h 3503"/>
              <a:gd name="T70" fmla="*/ 4669 w 5720"/>
              <a:gd name="T71" fmla="*/ 2505 h 3503"/>
              <a:gd name="T72" fmla="*/ 4768 w 5720"/>
              <a:gd name="T73" fmla="*/ 2923 h 3503"/>
              <a:gd name="T74" fmla="*/ 4909 w 5720"/>
              <a:gd name="T75" fmla="*/ 3414 h 3503"/>
              <a:gd name="T76" fmla="*/ 4702 w 5720"/>
              <a:gd name="T77" fmla="*/ 3350 h 3503"/>
              <a:gd name="T78" fmla="*/ 4549 w 5720"/>
              <a:gd name="T79" fmla="*/ 3112 h 3503"/>
              <a:gd name="T80" fmla="*/ 4197 w 5720"/>
              <a:gd name="T81" fmla="*/ 2905 h 3503"/>
              <a:gd name="T82" fmla="*/ 3875 w 5720"/>
              <a:gd name="T83" fmla="*/ 2863 h 3503"/>
              <a:gd name="T84" fmla="*/ 3706 w 5720"/>
              <a:gd name="T85" fmla="*/ 2885 h 3503"/>
              <a:gd name="T86" fmla="*/ 3713 w 5720"/>
              <a:gd name="T87" fmla="*/ 2952 h 3503"/>
              <a:gd name="T88" fmla="*/ 3733 w 5720"/>
              <a:gd name="T89" fmla="*/ 3043 h 3503"/>
              <a:gd name="T90" fmla="*/ 3582 w 5720"/>
              <a:gd name="T91" fmla="*/ 3038 h 3503"/>
              <a:gd name="T92" fmla="*/ 3326 w 5720"/>
              <a:gd name="T93" fmla="*/ 2989 h 3503"/>
              <a:gd name="T94" fmla="*/ 2886 w 5720"/>
              <a:gd name="T95" fmla="*/ 3140 h 3503"/>
              <a:gd name="T96" fmla="*/ 2855 w 5720"/>
              <a:gd name="T97" fmla="*/ 3160 h 3503"/>
              <a:gd name="T98" fmla="*/ 2758 w 5720"/>
              <a:gd name="T99" fmla="*/ 3334 h 3503"/>
              <a:gd name="T100" fmla="*/ 2657 w 5720"/>
              <a:gd name="T101" fmla="*/ 3458 h 3503"/>
              <a:gd name="T102" fmla="*/ 2264 w 5720"/>
              <a:gd name="T103" fmla="*/ 2936 h 3503"/>
              <a:gd name="T104" fmla="*/ 1884 w 5720"/>
              <a:gd name="T105" fmla="*/ 2901 h 3503"/>
              <a:gd name="T106" fmla="*/ 1378 w 5720"/>
              <a:gd name="T107" fmla="*/ 2652 h 3503"/>
              <a:gd name="T108" fmla="*/ 577 w 5720"/>
              <a:gd name="T109" fmla="*/ 2358 h 3503"/>
              <a:gd name="T110" fmla="*/ 344 w 5720"/>
              <a:gd name="T111" fmla="*/ 2047 h 3503"/>
              <a:gd name="T112" fmla="*/ 111 w 5720"/>
              <a:gd name="T113" fmla="*/ 1700 h 3503"/>
              <a:gd name="T114" fmla="*/ 84 w 5720"/>
              <a:gd name="T115" fmla="*/ 1530 h 3503"/>
              <a:gd name="T116" fmla="*/ 31 w 5720"/>
              <a:gd name="T117" fmla="*/ 1225 h 3503"/>
              <a:gd name="T118" fmla="*/ 98 w 5720"/>
              <a:gd name="T119" fmla="*/ 841 h 3503"/>
              <a:gd name="T120" fmla="*/ 280 w 5720"/>
              <a:gd name="T121" fmla="*/ 278 h 3503"/>
              <a:gd name="T122" fmla="*/ 433 w 5720"/>
              <a:gd name="T123" fmla="*/ 107 h 3503"/>
              <a:gd name="T124" fmla="*/ 466 w 5720"/>
              <a:gd name="T125" fmla="*/ 92 h 3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0" h="3503">
                <a:moveTo>
                  <a:pt x="3058" y="2983"/>
                </a:moveTo>
                <a:lnTo>
                  <a:pt x="3055" y="2989"/>
                </a:lnTo>
                <a:lnTo>
                  <a:pt x="3049" y="2992"/>
                </a:lnTo>
                <a:lnTo>
                  <a:pt x="3046" y="2996"/>
                </a:lnTo>
                <a:lnTo>
                  <a:pt x="3044" y="2998"/>
                </a:lnTo>
                <a:lnTo>
                  <a:pt x="3040" y="3000"/>
                </a:lnTo>
                <a:lnTo>
                  <a:pt x="3038" y="3003"/>
                </a:lnTo>
                <a:lnTo>
                  <a:pt x="3044" y="3009"/>
                </a:lnTo>
                <a:lnTo>
                  <a:pt x="3048" y="3016"/>
                </a:lnTo>
                <a:lnTo>
                  <a:pt x="3049" y="3023"/>
                </a:lnTo>
                <a:lnTo>
                  <a:pt x="3062" y="3020"/>
                </a:lnTo>
                <a:lnTo>
                  <a:pt x="3058" y="3009"/>
                </a:lnTo>
                <a:lnTo>
                  <a:pt x="3057" y="2998"/>
                </a:lnTo>
                <a:lnTo>
                  <a:pt x="3058" y="2989"/>
                </a:lnTo>
                <a:lnTo>
                  <a:pt x="3058" y="2983"/>
                </a:lnTo>
                <a:close/>
                <a:moveTo>
                  <a:pt x="4769" y="2972"/>
                </a:moveTo>
                <a:lnTo>
                  <a:pt x="4769" y="2976"/>
                </a:lnTo>
                <a:lnTo>
                  <a:pt x="4775" y="2981"/>
                </a:lnTo>
                <a:lnTo>
                  <a:pt x="4777" y="2987"/>
                </a:lnTo>
                <a:lnTo>
                  <a:pt x="4782" y="2992"/>
                </a:lnTo>
                <a:lnTo>
                  <a:pt x="4784" y="2994"/>
                </a:lnTo>
                <a:lnTo>
                  <a:pt x="4784" y="2994"/>
                </a:lnTo>
                <a:lnTo>
                  <a:pt x="4784" y="2994"/>
                </a:lnTo>
                <a:lnTo>
                  <a:pt x="4784" y="2994"/>
                </a:lnTo>
                <a:lnTo>
                  <a:pt x="4784" y="2994"/>
                </a:lnTo>
                <a:lnTo>
                  <a:pt x="4786" y="2996"/>
                </a:lnTo>
                <a:lnTo>
                  <a:pt x="4786" y="2972"/>
                </a:lnTo>
                <a:lnTo>
                  <a:pt x="4769" y="2972"/>
                </a:lnTo>
                <a:close/>
                <a:moveTo>
                  <a:pt x="3617" y="2861"/>
                </a:moveTo>
                <a:lnTo>
                  <a:pt x="3613" y="2869"/>
                </a:lnTo>
                <a:lnTo>
                  <a:pt x="3609" y="2874"/>
                </a:lnTo>
                <a:lnTo>
                  <a:pt x="3604" y="2880"/>
                </a:lnTo>
                <a:lnTo>
                  <a:pt x="3597" y="2885"/>
                </a:lnTo>
                <a:lnTo>
                  <a:pt x="3597" y="2889"/>
                </a:lnTo>
                <a:lnTo>
                  <a:pt x="3637" y="2889"/>
                </a:lnTo>
                <a:lnTo>
                  <a:pt x="3640" y="2887"/>
                </a:lnTo>
                <a:lnTo>
                  <a:pt x="3642" y="2885"/>
                </a:lnTo>
                <a:lnTo>
                  <a:pt x="3648" y="2885"/>
                </a:lnTo>
                <a:lnTo>
                  <a:pt x="3653" y="2885"/>
                </a:lnTo>
                <a:lnTo>
                  <a:pt x="3655" y="2881"/>
                </a:lnTo>
                <a:lnTo>
                  <a:pt x="3657" y="2880"/>
                </a:lnTo>
                <a:lnTo>
                  <a:pt x="3658" y="2880"/>
                </a:lnTo>
                <a:lnTo>
                  <a:pt x="3660" y="2876"/>
                </a:lnTo>
                <a:lnTo>
                  <a:pt x="3660" y="2872"/>
                </a:lnTo>
                <a:lnTo>
                  <a:pt x="3648" y="2870"/>
                </a:lnTo>
                <a:lnTo>
                  <a:pt x="3638" y="2867"/>
                </a:lnTo>
                <a:lnTo>
                  <a:pt x="3629" y="2863"/>
                </a:lnTo>
                <a:lnTo>
                  <a:pt x="3617" y="2861"/>
                </a:lnTo>
                <a:close/>
                <a:moveTo>
                  <a:pt x="3875" y="2803"/>
                </a:moveTo>
                <a:lnTo>
                  <a:pt x="3875" y="2807"/>
                </a:lnTo>
                <a:lnTo>
                  <a:pt x="3875" y="2809"/>
                </a:lnTo>
                <a:lnTo>
                  <a:pt x="3877" y="2810"/>
                </a:lnTo>
                <a:lnTo>
                  <a:pt x="3877" y="2812"/>
                </a:lnTo>
                <a:lnTo>
                  <a:pt x="3878" y="2814"/>
                </a:lnTo>
                <a:lnTo>
                  <a:pt x="3878" y="2803"/>
                </a:lnTo>
                <a:lnTo>
                  <a:pt x="3875" y="2803"/>
                </a:lnTo>
                <a:close/>
                <a:moveTo>
                  <a:pt x="5124" y="1856"/>
                </a:moveTo>
                <a:lnTo>
                  <a:pt x="5120" y="1861"/>
                </a:lnTo>
                <a:lnTo>
                  <a:pt x="5118" y="1867"/>
                </a:lnTo>
                <a:lnTo>
                  <a:pt x="5115" y="1870"/>
                </a:lnTo>
                <a:lnTo>
                  <a:pt x="5111" y="1872"/>
                </a:lnTo>
                <a:lnTo>
                  <a:pt x="5106" y="1874"/>
                </a:lnTo>
                <a:lnTo>
                  <a:pt x="5100" y="1876"/>
                </a:lnTo>
                <a:lnTo>
                  <a:pt x="5095" y="1880"/>
                </a:lnTo>
                <a:lnTo>
                  <a:pt x="5095" y="1881"/>
                </a:lnTo>
                <a:lnTo>
                  <a:pt x="5097" y="1881"/>
                </a:lnTo>
                <a:lnTo>
                  <a:pt x="5097" y="1881"/>
                </a:lnTo>
                <a:lnTo>
                  <a:pt x="5097" y="1881"/>
                </a:lnTo>
                <a:lnTo>
                  <a:pt x="5097" y="1881"/>
                </a:lnTo>
                <a:lnTo>
                  <a:pt x="5098" y="1883"/>
                </a:lnTo>
                <a:lnTo>
                  <a:pt x="5098" y="1887"/>
                </a:lnTo>
                <a:lnTo>
                  <a:pt x="5109" y="1880"/>
                </a:lnTo>
                <a:lnTo>
                  <a:pt x="5120" y="1874"/>
                </a:lnTo>
                <a:lnTo>
                  <a:pt x="5135" y="1870"/>
                </a:lnTo>
                <a:lnTo>
                  <a:pt x="5137" y="1874"/>
                </a:lnTo>
                <a:lnTo>
                  <a:pt x="5138" y="1878"/>
                </a:lnTo>
                <a:lnTo>
                  <a:pt x="5140" y="1878"/>
                </a:lnTo>
                <a:lnTo>
                  <a:pt x="5140" y="1880"/>
                </a:lnTo>
                <a:lnTo>
                  <a:pt x="5144" y="1881"/>
                </a:lnTo>
                <a:lnTo>
                  <a:pt x="5148" y="1883"/>
                </a:lnTo>
                <a:lnTo>
                  <a:pt x="5148" y="1870"/>
                </a:lnTo>
                <a:lnTo>
                  <a:pt x="5153" y="1872"/>
                </a:lnTo>
                <a:lnTo>
                  <a:pt x="5157" y="1872"/>
                </a:lnTo>
                <a:lnTo>
                  <a:pt x="5160" y="1874"/>
                </a:lnTo>
                <a:lnTo>
                  <a:pt x="5164" y="1876"/>
                </a:lnTo>
                <a:lnTo>
                  <a:pt x="5160" y="1863"/>
                </a:lnTo>
                <a:lnTo>
                  <a:pt x="5148" y="1863"/>
                </a:lnTo>
                <a:lnTo>
                  <a:pt x="5137" y="1860"/>
                </a:lnTo>
                <a:lnTo>
                  <a:pt x="5124" y="1856"/>
                </a:lnTo>
                <a:close/>
                <a:moveTo>
                  <a:pt x="5011" y="1594"/>
                </a:moveTo>
                <a:lnTo>
                  <a:pt x="5011" y="1596"/>
                </a:lnTo>
                <a:lnTo>
                  <a:pt x="5013" y="1598"/>
                </a:lnTo>
                <a:lnTo>
                  <a:pt x="5015" y="1600"/>
                </a:lnTo>
                <a:lnTo>
                  <a:pt x="5017" y="1600"/>
                </a:lnTo>
                <a:lnTo>
                  <a:pt x="5020" y="1601"/>
                </a:lnTo>
                <a:lnTo>
                  <a:pt x="5020" y="1600"/>
                </a:lnTo>
                <a:lnTo>
                  <a:pt x="5018" y="1598"/>
                </a:lnTo>
                <a:lnTo>
                  <a:pt x="5015" y="1596"/>
                </a:lnTo>
                <a:lnTo>
                  <a:pt x="5013" y="1594"/>
                </a:lnTo>
                <a:lnTo>
                  <a:pt x="5011" y="1594"/>
                </a:lnTo>
                <a:close/>
                <a:moveTo>
                  <a:pt x="120" y="1520"/>
                </a:moveTo>
                <a:lnTo>
                  <a:pt x="120" y="1523"/>
                </a:lnTo>
                <a:lnTo>
                  <a:pt x="118" y="1527"/>
                </a:lnTo>
                <a:lnTo>
                  <a:pt x="118" y="1527"/>
                </a:lnTo>
                <a:lnTo>
                  <a:pt x="118" y="1527"/>
                </a:lnTo>
                <a:lnTo>
                  <a:pt x="118" y="1529"/>
                </a:lnTo>
                <a:lnTo>
                  <a:pt x="120" y="1530"/>
                </a:lnTo>
                <a:lnTo>
                  <a:pt x="122" y="1534"/>
                </a:lnTo>
                <a:lnTo>
                  <a:pt x="124" y="1536"/>
                </a:lnTo>
                <a:lnTo>
                  <a:pt x="126" y="1538"/>
                </a:lnTo>
                <a:lnTo>
                  <a:pt x="128" y="1540"/>
                </a:lnTo>
                <a:lnTo>
                  <a:pt x="128" y="1534"/>
                </a:lnTo>
                <a:lnTo>
                  <a:pt x="126" y="1530"/>
                </a:lnTo>
                <a:lnTo>
                  <a:pt x="126" y="1527"/>
                </a:lnTo>
                <a:lnTo>
                  <a:pt x="126" y="1525"/>
                </a:lnTo>
                <a:lnTo>
                  <a:pt x="124" y="1523"/>
                </a:lnTo>
                <a:lnTo>
                  <a:pt x="120" y="1520"/>
                </a:lnTo>
                <a:close/>
                <a:moveTo>
                  <a:pt x="5017" y="1509"/>
                </a:moveTo>
                <a:lnTo>
                  <a:pt x="5018" y="1510"/>
                </a:lnTo>
                <a:lnTo>
                  <a:pt x="5018" y="1510"/>
                </a:lnTo>
                <a:lnTo>
                  <a:pt x="5020" y="1512"/>
                </a:lnTo>
                <a:lnTo>
                  <a:pt x="5020" y="1512"/>
                </a:lnTo>
                <a:lnTo>
                  <a:pt x="5024" y="1512"/>
                </a:lnTo>
                <a:lnTo>
                  <a:pt x="5022" y="1512"/>
                </a:lnTo>
                <a:lnTo>
                  <a:pt x="5022" y="1510"/>
                </a:lnTo>
                <a:lnTo>
                  <a:pt x="5020" y="1510"/>
                </a:lnTo>
                <a:lnTo>
                  <a:pt x="5018" y="1510"/>
                </a:lnTo>
                <a:lnTo>
                  <a:pt x="5017" y="1509"/>
                </a:lnTo>
                <a:close/>
                <a:moveTo>
                  <a:pt x="4991" y="1492"/>
                </a:moveTo>
                <a:lnTo>
                  <a:pt x="4995" y="1510"/>
                </a:lnTo>
                <a:lnTo>
                  <a:pt x="5000" y="1523"/>
                </a:lnTo>
                <a:lnTo>
                  <a:pt x="5006" y="1536"/>
                </a:lnTo>
                <a:lnTo>
                  <a:pt x="5011" y="1549"/>
                </a:lnTo>
                <a:lnTo>
                  <a:pt x="5015" y="1549"/>
                </a:lnTo>
                <a:lnTo>
                  <a:pt x="5017" y="1532"/>
                </a:lnTo>
                <a:lnTo>
                  <a:pt x="5008" y="1521"/>
                </a:lnTo>
                <a:lnTo>
                  <a:pt x="5002" y="1509"/>
                </a:lnTo>
                <a:lnTo>
                  <a:pt x="5000" y="1492"/>
                </a:lnTo>
                <a:lnTo>
                  <a:pt x="4991" y="1492"/>
                </a:lnTo>
                <a:close/>
                <a:moveTo>
                  <a:pt x="120" y="1467"/>
                </a:moveTo>
                <a:lnTo>
                  <a:pt x="122" y="1469"/>
                </a:lnTo>
                <a:lnTo>
                  <a:pt x="124" y="1470"/>
                </a:lnTo>
                <a:lnTo>
                  <a:pt x="126" y="1470"/>
                </a:lnTo>
                <a:lnTo>
                  <a:pt x="128" y="1469"/>
                </a:lnTo>
                <a:lnTo>
                  <a:pt x="131" y="1467"/>
                </a:lnTo>
                <a:lnTo>
                  <a:pt x="120" y="1467"/>
                </a:lnTo>
                <a:close/>
                <a:moveTo>
                  <a:pt x="4993" y="1429"/>
                </a:moveTo>
                <a:lnTo>
                  <a:pt x="4988" y="1452"/>
                </a:lnTo>
                <a:lnTo>
                  <a:pt x="4991" y="1456"/>
                </a:lnTo>
                <a:lnTo>
                  <a:pt x="4993" y="1460"/>
                </a:lnTo>
                <a:lnTo>
                  <a:pt x="4997" y="1465"/>
                </a:lnTo>
                <a:lnTo>
                  <a:pt x="5004" y="1465"/>
                </a:lnTo>
                <a:lnTo>
                  <a:pt x="5004" y="1461"/>
                </a:lnTo>
                <a:lnTo>
                  <a:pt x="4997" y="1452"/>
                </a:lnTo>
                <a:lnTo>
                  <a:pt x="4997" y="1441"/>
                </a:lnTo>
                <a:lnTo>
                  <a:pt x="5000" y="1429"/>
                </a:lnTo>
                <a:lnTo>
                  <a:pt x="4993" y="1429"/>
                </a:lnTo>
                <a:close/>
                <a:moveTo>
                  <a:pt x="3935" y="785"/>
                </a:moveTo>
                <a:lnTo>
                  <a:pt x="3935" y="789"/>
                </a:lnTo>
                <a:lnTo>
                  <a:pt x="3937" y="792"/>
                </a:lnTo>
                <a:lnTo>
                  <a:pt x="3937" y="794"/>
                </a:lnTo>
                <a:lnTo>
                  <a:pt x="3937" y="794"/>
                </a:lnTo>
                <a:lnTo>
                  <a:pt x="3937" y="794"/>
                </a:lnTo>
                <a:lnTo>
                  <a:pt x="3938" y="796"/>
                </a:lnTo>
                <a:lnTo>
                  <a:pt x="3942" y="798"/>
                </a:lnTo>
                <a:lnTo>
                  <a:pt x="3942" y="785"/>
                </a:lnTo>
                <a:lnTo>
                  <a:pt x="3935" y="785"/>
                </a:lnTo>
                <a:close/>
                <a:moveTo>
                  <a:pt x="3809" y="703"/>
                </a:moveTo>
                <a:lnTo>
                  <a:pt x="3806" y="712"/>
                </a:lnTo>
                <a:lnTo>
                  <a:pt x="3808" y="709"/>
                </a:lnTo>
                <a:lnTo>
                  <a:pt x="3809" y="707"/>
                </a:lnTo>
                <a:lnTo>
                  <a:pt x="3809" y="705"/>
                </a:lnTo>
                <a:lnTo>
                  <a:pt x="3809" y="705"/>
                </a:lnTo>
                <a:lnTo>
                  <a:pt x="3809" y="703"/>
                </a:lnTo>
                <a:close/>
                <a:moveTo>
                  <a:pt x="3918" y="660"/>
                </a:moveTo>
                <a:lnTo>
                  <a:pt x="3911" y="670"/>
                </a:lnTo>
                <a:lnTo>
                  <a:pt x="3900" y="676"/>
                </a:lnTo>
                <a:lnTo>
                  <a:pt x="3888" y="680"/>
                </a:lnTo>
                <a:lnTo>
                  <a:pt x="3875" y="680"/>
                </a:lnTo>
                <a:lnTo>
                  <a:pt x="3864" y="683"/>
                </a:lnTo>
                <a:lnTo>
                  <a:pt x="3853" y="692"/>
                </a:lnTo>
                <a:lnTo>
                  <a:pt x="3853" y="694"/>
                </a:lnTo>
                <a:lnTo>
                  <a:pt x="3853" y="696"/>
                </a:lnTo>
                <a:lnTo>
                  <a:pt x="3853" y="698"/>
                </a:lnTo>
                <a:lnTo>
                  <a:pt x="3853" y="700"/>
                </a:lnTo>
                <a:lnTo>
                  <a:pt x="3851" y="701"/>
                </a:lnTo>
                <a:lnTo>
                  <a:pt x="3849" y="703"/>
                </a:lnTo>
                <a:lnTo>
                  <a:pt x="3844" y="710"/>
                </a:lnTo>
                <a:lnTo>
                  <a:pt x="3838" y="716"/>
                </a:lnTo>
                <a:lnTo>
                  <a:pt x="3831" y="720"/>
                </a:lnTo>
                <a:lnTo>
                  <a:pt x="3826" y="725"/>
                </a:lnTo>
                <a:lnTo>
                  <a:pt x="3820" y="732"/>
                </a:lnTo>
                <a:lnTo>
                  <a:pt x="3804" y="732"/>
                </a:lnTo>
                <a:lnTo>
                  <a:pt x="3806" y="716"/>
                </a:lnTo>
                <a:lnTo>
                  <a:pt x="3800" y="716"/>
                </a:lnTo>
                <a:lnTo>
                  <a:pt x="3789" y="725"/>
                </a:lnTo>
                <a:lnTo>
                  <a:pt x="3778" y="730"/>
                </a:lnTo>
                <a:lnTo>
                  <a:pt x="3768" y="740"/>
                </a:lnTo>
                <a:lnTo>
                  <a:pt x="3764" y="752"/>
                </a:lnTo>
                <a:lnTo>
                  <a:pt x="3760" y="767"/>
                </a:lnTo>
                <a:lnTo>
                  <a:pt x="3757" y="781"/>
                </a:lnTo>
                <a:lnTo>
                  <a:pt x="3753" y="783"/>
                </a:lnTo>
                <a:lnTo>
                  <a:pt x="3749" y="787"/>
                </a:lnTo>
                <a:lnTo>
                  <a:pt x="3746" y="790"/>
                </a:lnTo>
                <a:lnTo>
                  <a:pt x="3742" y="792"/>
                </a:lnTo>
                <a:lnTo>
                  <a:pt x="3740" y="796"/>
                </a:lnTo>
                <a:lnTo>
                  <a:pt x="3735" y="832"/>
                </a:lnTo>
                <a:lnTo>
                  <a:pt x="3724" y="838"/>
                </a:lnTo>
                <a:lnTo>
                  <a:pt x="3715" y="849"/>
                </a:lnTo>
                <a:lnTo>
                  <a:pt x="3708" y="863"/>
                </a:lnTo>
                <a:lnTo>
                  <a:pt x="3702" y="878"/>
                </a:lnTo>
                <a:lnTo>
                  <a:pt x="3711" y="878"/>
                </a:lnTo>
                <a:lnTo>
                  <a:pt x="3711" y="872"/>
                </a:lnTo>
                <a:lnTo>
                  <a:pt x="3718" y="863"/>
                </a:lnTo>
                <a:lnTo>
                  <a:pt x="3726" y="852"/>
                </a:lnTo>
                <a:lnTo>
                  <a:pt x="3731" y="843"/>
                </a:lnTo>
                <a:lnTo>
                  <a:pt x="3740" y="838"/>
                </a:lnTo>
                <a:lnTo>
                  <a:pt x="3757" y="832"/>
                </a:lnTo>
                <a:lnTo>
                  <a:pt x="3760" y="841"/>
                </a:lnTo>
                <a:lnTo>
                  <a:pt x="3764" y="849"/>
                </a:lnTo>
                <a:lnTo>
                  <a:pt x="3769" y="854"/>
                </a:lnTo>
                <a:lnTo>
                  <a:pt x="3771" y="865"/>
                </a:lnTo>
                <a:lnTo>
                  <a:pt x="3762" y="881"/>
                </a:lnTo>
                <a:lnTo>
                  <a:pt x="3758" y="898"/>
                </a:lnTo>
                <a:lnTo>
                  <a:pt x="3760" y="912"/>
                </a:lnTo>
                <a:lnTo>
                  <a:pt x="3762" y="927"/>
                </a:lnTo>
                <a:lnTo>
                  <a:pt x="3760" y="941"/>
                </a:lnTo>
                <a:lnTo>
                  <a:pt x="3758" y="943"/>
                </a:lnTo>
                <a:lnTo>
                  <a:pt x="3755" y="947"/>
                </a:lnTo>
                <a:lnTo>
                  <a:pt x="3751" y="950"/>
                </a:lnTo>
                <a:lnTo>
                  <a:pt x="3748" y="952"/>
                </a:lnTo>
                <a:lnTo>
                  <a:pt x="3746" y="956"/>
                </a:lnTo>
                <a:lnTo>
                  <a:pt x="3744" y="958"/>
                </a:lnTo>
                <a:lnTo>
                  <a:pt x="3744" y="1001"/>
                </a:lnTo>
                <a:lnTo>
                  <a:pt x="3742" y="1020"/>
                </a:lnTo>
                <a:lnTo>
                  <a:pt x="3742" y="1043"/>
                </a:lnTo>
                <a:lnTo>
                  <a:pt x="3740" y="1069"/>
                </a:lnTo>
                <a:lnTo>
                  <a:pt x="3737" y="1089"/>
                </a:lnTo>
                <a:lnTo>
                  <a:pt x="3735" y="1103"/>
                </a:lnTo>
                <a:lnTo>
                  <a:pt x="3738" y="1109"/>
                </a:lnTo>
                <a:lnTo>
                  <a:pt x="3742" y="1114"/>
                </a:lnTo>
                <a:lnTo>
                  <a:pt x="3748" y="1120"/>
                </a:lnTo>
                <a:lnTo>
                  <a:pt x="3751" y="1125"/>
                </a:lnTo>
                <a:lnTo>
                  <a:pt x="3755" y="1130"/>
                </a:lnTo>
                <a:lnTo>
                  <a:pt x="3751" y="1163"/>
                </a:lnTo>
                <a:lnTo>
                  <a:pt x="3755" y="1187"/>
                </a:lnTo>
                <a:lnTo>
                  <a:pt x="3760" y="1212"/>
                </a:lnTo>
                <a:lnTo>
                  <a:pt x="3769" y="1236"/>
                </a:lnTo>
                <a:lnTo>
                  <a:pt x="3778" y="1258"/>
                </a:lnTo>
                <a:lnTo>
                  <a:pt x="3791" y="1272"/>
                </a:lnTo>
                <a:lnTo>
                  <a:pt x="3797" y="1276"/>
                </a:lnTo>
                <a:lnTo>
                  <a:pt x="3802" y="1278"/>
                </a:lnTo>
                <a:lnTo>
                  <a:pt x="3806" y="1278"/>
                </a:lnTo>
                <a:lnTo>
                  <a:pt x="3811" y="1276"/>
                </a:lnTo>
                <a:lnTo>
                  <a:pt x="3829" y="1270"/>
                </a:lnTo>
                <a:lnTo>
                  <a:pt x="3848" y="1261"/>
                </a:lnTo>
                <a:lnTo>
                  <a:pt x="3860" y="1252"/>
                </a:lnTo>
                <a:lnTo>
                  <a:pt x="3866" y="1241"/>
                </a:lnTo>
                <a:lnTo>
                  <a:pt x="3873" y="1223"/>
                </a:lnTo>
                <a:lnTo>
                  <a:pt x="3882" y="1200"/>
                </a:lnTo>
                <a:lnTo>
                  <a:pt x="3889" y="1176"/>
                </a:lnTo>
                <a:lnTo>
                  <a:pt x="3895" y="1150"/>
                </a:lnTo>
                <a:lnTo>
                  <a:pt x="3898" y="1129"/>
                </a:lnTo>
                <a:lnTo>
                  <a:pt x="3897" y="1110"/>
                </a:lnTo>
                <a:lnTo>
                  <a:pt x="3886" y="1078"/>
                </a:lnTo>
                <a:lnTo>
                  <a:pt x="3873" y="1047"/>
                </a:lnTo>
                <a:lnTo>
                  <a:pt x="3857" y="1018"/>
                </a:lnTo>
                <a:lnTo>
                  <a:pt x="3849" y="1018"/>
                </a:lnTo>
                <a:lnTo>
                  <a:pt x="3846" y="1005"/>
                </a:lnTo>
                <a:lnTo>
                  <a:pt x="3849" y="996"/>
                </a:lnTo>
                <a:lnTo>
                  <a:pt x="3853" y="985"/>
                </a:lnTo>
                <a:lnTo>
                  <a:pt x="3858" y="974"/>
                </a:lnTo>
                <a:lnTo>
                  <a:pt x="3857" y="961"/>
                </a:lnTo>
                <a:lnTo>
                  <a:pt x="3855" y="961"/>
                </a:lnTo>
                <a:lnTo>
                  <a:pt x="3853" y="960"/>
                </a:lnTo>
                <a:lnTo>
                  <a:pt x="3851" y="958"/>
                </a:lnTo>
                <a:lnTo>
                  <a:pt x="3848" y="956"/>
                </a:lnTo>
                <a:lnTo>
                  <a:pt x="3846" y="954"/>
                </a:lnTo>
                <a:lnTo>
                  <a:pt x="3844" y="954"/>
                </a:lnTo>
                <a:lnTo>
                  <a:pt x="3844" y="940"/>
                </a:lnTo>
                <a:lnTo>
                  <a:pt x="3851" y="927"/>
                </a:lnTo>
                <a:lnTo>
                  <a:pt x="3858" y="916"/>
                </a:lnTo>
                <a:lnTo>
                  <a:pt x="3866" y="905"/>
                </a:lnTo>
                <a:lnTo>
                  <a:pt x="3862" y="845"/>
                </a:lnTo>
                <a:lnTo>
                  <a:pt x="3877" y="838"/>
                </a:lnTo>
                <a:lnTo>
                  <a:pt x="3880" y="829"/>
                </a:lnTo>
                <a:lnTo>
                  <a:pt x="3880" y="820"/>
                </a:lnTo>
                <a:lnTo>
                  <a:pt x="3882" y="812"/>
                </a:lnTo>
                <a:lnTo>
                  <a:pt x="3886" y="805"/>
                </a:lnTo>
                <a:lnTo>
                  <a:pt x="3902" y="805"/>
                </a:lnTo>
                <a:lnTo>
                  <a:pt x="3909" y="781"/>
                </a:lnTo>
                <a:lnTo>
                  <a:pt x="3922" y="769"/>
                </a:lnTo>
                <a:lnTo>
                  <a:pt x="3938" y="758"/>
                </a:lnTo>
                <a:lnTo>
                  <a:pt x="3953" y="747"/>
                </a:lnTo>
                <a:lnTo>
                  <a:pt x="3968" y="736"/>
                </a:lnTo>
                <a:lnTo>
                  <a:pt x="3962" y="723"/>
                </a:lnTo>
                <a:lnTo>
                  <a:pt x="3964" y="709"/>
                </a:lnTo>
                <a:lnTo>
                  <a:pt x="3971" y="698"/>
                </a:lnTo>
                <a:lnTo>
                  <a:pt x="3980" y="689"/>
                </a:lnTo>
                <a:lnTo>
                  <a:pt x="3991" y="685"/>
                </a:lnTo>
                <a:lnTo>
                  <a:pt x="3991" y="680"/>
                </a:lnTo>
                <a:lnTo>
                  <a:pt x="3978" y="676"/>
                </a:lnTo>
                <a:lnTo>
                  <a:pt x="3966" y="670"/>
                </a:lnTo>
                <a:lnTo>
                  <a:pt x="3955" y="665"/>
                </a:lnTo>
                <a:lnTo>
                  <a:pt x="3938" y="661"/>
                </a:lnTo>
                <a:lnTo>
                  <a:pt x="3918" y="660"/>
                </a:lnTo>
                <a:close/>
                <a:moveTo>
                  <a:pt x="295" y="238"/>
                </a:moveTo>
                <a:lnTo>
                  <a:pt x="297" y="238"/>
                </a:lnTo>
                <a:lnTo>
                  <a:pt x="298" y="240"/>
                </a:lnTo>
                <a:lnTo>
                  <a:pt x="298" y="240"/>
                </a:lnTo>
                <a:lnTo>
                  <a:pt x="300" y="240"/>
                </a:lnTo>
                <a:lnTo>
                  <a:pt x="304" y="241"/>
                </a:lnTo>
                <a:lnTo>
                  <a:pt x="302" y="240"/>
                </a:lnTo>
                <a:lnTo>
                  <a:pt x="300" y="240"/>
                </a:lnTo>
                <a:lnTo>
                  <a:pt x="300" y="240"/>
                </a:lnTo>
                <a:lnTo>
                  <a:pt x="298" y="238"/>
                </a:lnTo>
                <a:lnTo>
                  <a:pt x="295" y="238"/>
                </a:lnTo>
                <a:close/>
                <a:moveTo>
                  <a:pt x="458" y="209"/>
                </a:moveTo>
                <a:lnTo>
                  <a:pt x="458" y="216"/>
                </a:lnTo>
                <a:lnTo>
                  <a:pt x="457" y="220"/>
                </a:lnTo>
                <a:lnTo>
                  <a:pt x="455" y="221"/>
                </a:lnTo>
                <a:lnTo>
                  <a:pt x="453" y="225"/>
                </a:lnTo>
                <a:lnTo>
                  <a:pt x="451" y="229"/>
                </a:lnTo>
                <a:lnTo>
                  <a:pt x="458" y="229"/>
                </a:lnTo>
                <a:lnTo>
                  <a:pt x="458" y="221"/>
                </a:lnTo>
                <a:lnTo>
                  <a:pt x="460" y="218"/>
                </a:lnTo>
                <a:lnTo>
                  <a:pt x="462" y="216"/>
                </a:lnTo>
                <a:lnTo>
                  <a:pt x="462" y="214"/>
                </a:lnTo>
                <a:lnTo>
                  <a:pt x="460" y="212"/>
                </a:lnTo>
                <a:lnTo>
                  <a:pt x="458" y="209"/>
                </a:lnTo>
                <a:close/>
                <a:moveTo>
                  <a:pt x="466" y="172"/>
                </a:moveTo>
                <a:lnTo>
                  <a:pt x="464" y="176"/>
                </a:lnTo>
                <a:lnTo>
                  <a:pt x="462" y="178"/>
                </a:lnTo>
                <a:lnTo>
                  <a:pt x="460" y="181"/>
                </a:lnTo>
                <a:lnTo>
                  <a:pt x="460" y="183"/>
                </a:lnTo>
                <a:lnTo>
                  <a:pt x="460" y="187"/>
                </a:lnTo>
                <a:lnTo>
                  <a:pt x="458" y="192"/>
                </a:lnTo>
                <a:lnTo>
                  <a:pt x="468" y="198"/>
                </a:lnTo>
                <a:lnTo>
                  <a:pt x="466" y="192"/>
                </a:lnTo>
                <a:lnTo>
                  <a:pt x="466" y="189"/>
                </a:lnTo>
                <a:lnTo>
                  <a:pt x="466" y="185"/>
                </a:lnTo>
                <a:lnTo>
                  <a:pt x="466" y="181"/>
                </a:lnTo>
                <a:lnTo>
                  <a:pt x="468" y="178"/>
                </a:lnTo>
                <a:lnTo>
                  <a:pt x="468" y="174"/>
                </a:lnTo>
                <a:lnTo>
                  <a:pt x="466" y="172"/>
                </a:lnTo>
                <a:close/>
                <a:moveTo>
                  <a:pt x="513" y="0"/>
                </a:moveTo>
                <a:lnTo>
                  <a:pt x="529" y="10"/>
                </a:lnTo>
                <a:lnTo>
                  <a:pt x="553" y="20"/>
                </a:lnTo>
                <a:lnTo>
                  <a:pt x="580" y="25"/>
                </a:lnTo>
                <a:lnTo>
                  <a:pt x="608" y="29"/>
                </a:lnTo>
                <a:lnTo>
                  <a:pt x="635" y="34"/>
                </a:lnTo>
                <a:lnTo>
                  <a:pt x="657" y="40"/>
                </a:lnTo>
                <a:lnTo>
                  <a:pt x="740" y="65"/>
                </a:lnTo>
                <a:lnTo>
                  <a:pt x="824" y="85"/>
                </a:lnTo>
                <a:lnTo>
                  <a:pt x="911" y="101"/>
                </a:lnTo>
                <a:lnTo>
                  <a:pt x="998" y="118"/>
                </a:lnTo>
                <a:lnTo>
                  <a:pt x="1088" y="138"/>
                </a:lnTo>
                <a:lnTo>
                  <a:pt x="1158" y="152"/>
                </a:lnTo>
                <a:lnTo>
                  <a:pt x="1233" y="165"/>
                </a:lnTo>
                <a:lnTo>
                  <a:pt x="1309" y="178"/>
                </a:lnTo>
                <a:lnTo>
                  <a:pt x="1386" y="192"/>
                </a:lnTo>
                <a:lnTo>
                  <a:pt x="1457" y="210"/>
                </a:lnTo>
                <a:lnTo>
                  <a:pt x="1549" y="218"/>
                </a:lnTo>
                <a:lnTo>
                  <a:pt x="1602" y="229"/>
                </a:lnTo>
                <a:lnTo>
                  <a:pt x="1660" y="236"/>
                </a:lnTo>
                <a:lnTo>
                  <a:pt x="1717" y="243"/>
                </a:lnTo>
                <a:lnTo>
                  <a:pt x="1771" y="254"/>
                </a:lnTo>
                <a:lnTo>
                  <a:pt x="1904" y="261"/>
                </a:lnTo>
                <a:lnTo>
                  <a:pt x="1949" y="270"/>
                </a:lnTo>
                <a:lnTo>
                  <a:pt x="2000" y="276"/>
                </a:lnTo>
                <a:lnTo>
                  <a:pt x="2053" y="280"/>
                </a:lnTo>
                <a:lnTo>
                  <a:pt x="2104" y="283"/>
                </a:lnTo>
                <a:lnTo>
                  <a:pt x="2149" y="290"/>
                </a:lnTo>
                <a:lnTo>
                  <a:pt x="2228" y="290"/>
                </a:lnTo>
                <a:lnTo>
                  <a:pt x="2262" y="296"/>
                </a:lnTo>
                <a:lnTo>
                  <a:pt x="2300" y="294"/>
                </a:lnTo>
                <a:lnTo>
                  <a:pt x="2338" y="294"/>
                </a:lnTo>
                <a:lnTo>
                  <a:pt x="2378" y="294"/>
                </a:lnTo>
                <a:lnTo>
                  <a:pt x="2417" y="300"/>
                </a:lnTo>
                <a:lnTo>
                  <a:pt x="2437" y="301"/>
                </a:lnTo>
                <a:lnTo>
                  <a:pt x="2458" y="301"/>
                </a:lnTo>
                <a:lnTo>
                  <a:pt x="2484" y="300"/>
                </a:lnTo>
                <a:lnTo>
                  <a:pt x="2506" y="303"/>
                </a:lnTo>
                <a:lnTo>
                  <a:pt x="2548" y="309"/>
                </a:lnTo>
                <a:lnTo>
                  <a:pt x="2595" y="310"/>
                </a:lnTo>
                <a:lnTo>
                  <a:pt x="2642" y="310"/>
                </a:lnTo>
                <a:lnTo>
                  <a:pt x="2691" y="310"/>
                </a:lnTo>
                <a:lnTo>
                  <a:pt x="2762" y="314"/>
                </a:lnTo>
                <a:lnTo>
                  <a:pt x="2835" y="312"/>
                </a:lnTo>
                <a:lnTo>
                  <a:pt x="2908" y="312"/>
                </a:lnTo>
                <a:lnTo>
                  <a:pt x="2978" y="312"/>
                </a:lnTo>
                <a:lnTo>
                  <a:pt x="2978" y="260"/>
                </a:lnTo>
                <a:lnTo>
                  <a:pt x="3011" y="263"/>
                </a:lnTo>
                <a:lnTo>
                  <a:pt x="3013" y="267"/>
                </a:lnTo>
                <a:lnTo>
                  <a:pt x="3015" y="269"/>
                </a:lnTo>
                <a:lnTo>
                  <a:pt x="3015" y="270"/>
                </a:lnTo>
                <a:lnTo>
                  <a:pt x="3017" y="272"/>
                </a:lnTo>
                <a:lnTo>
                  <a:pt x="3020" y="272"/>
                </a:lnTo>
                <a:lnTo>
                  <a:pt x="3024" y="276"/>
                </a:lnTo>
                <a:lnTo>
                  <a:pt x="3026" y="303"/>
                </a:lnTo>
                <a:lnTo>
                  <a:pt x="3029" y="329"/>
                </a:lnTo>
                <a:lnTo>
                  <a:pt x="3035" y="349"/>
                </a:lnTo>
                <a:lnTo>
                  <a:pt x="3060" y="354"/>
                </a:lnTo>
                <a:lnTo>
                  <a:pt x="3084" y="358"/>
                </a:lnTo>
                <a:lnTo>
                  <a:pt x="3106" y="365"/>
                </a:lnTo>
                <a:lnTo>
                  <a:pt x="3124" y="376"/>
                </a:lnTo>
                <a:lnTo>
                  <a:pt x="3155" y="367"/>
                </a:lnTo>
                <a:lnTo>
                  <a:pt x="3182" y="365"/>
                </a:lnTo>
                <a:lnTo>
                  <a:pt x="3208" y="370"/>
                </a:lnTo>
                <a:lnTo>
                  <a:pt x="3229" y="381"/>
                </a:lnTo>
                <a:lnTo>
                  <a:pt x="3249" y="401"/>
                </a:lnTo>
                <a:lnTo>
                  <a:pt x="3260" y="394"/>
                </a:lnTo>
                <a:lnTo>
                  <a:pt x="3273" y="394"/>
                </a:lnTo>
                <a:lnTo>
                  <a:pt x="3286" y="400"/>
                </a:lnTo>
                <a:lnTo>
                  <a:pt x="3300" y="407"/>
                </a:lnTo>
                <a:lnTo>
                  <a:pt x="3315" y="416"/>
                </a:lnTo>
                <a:lnTo>
                  <a:pt x="3328" y="425"/>
                </a:lnTo>
                <a:lnTo>
                  <a:pt x="3338" y="429"/>
                </a:lnTo>
                <a:lnTo>
                  <a:pt x="3355" y="416"/>
                </a:lnTo>
                <a:lnTo>
                  <a:pt x="3373" y="405"/>
                </a:lnTo>
                <a:lnTo>
                  <a:pt x="3397" y="401"/>
                </a:lnTo>
                <a:lnTo>
                  <a:pt x="3397" y="405"/>
                </a:lnTo>
                <a:lnTo>
                  <a:pt x="3397" y="407"/>
                </a:lnTo>
                <a:lnTo>
                  <a:pt x="3398" y="409"/>
                </a:lnTo>
                <a:lnTo>
                  <a:pt x="3398" y="410"/>
                </a:lnTo>
                <a:lnTo>
                  <a:pt x="3400" y="412"/>
                </a:lnTo>
                <a:lnTo>
                  <a:pt x="3408" y="414"/>
                </a:lnTo>
                <a:lnTo>
                  <a:pt x="3426" y="416"/>
                </a:lnTo>
                <a:lnTo>
                  <a:pt x="3449" y="418"/>
                </a:lnTo>
                <a:lnTo>
                  <a:pt x="3475" y="420"/>
                </a:lnTo>
                <a:lnTo>
                  <a:pt x="3498" y="420"/>
                </a:lnTo>
                <a:lnTo>
                  <a:pt x="3520" y="421"/>
                </a:lnTo>
                <a:lnTo>
                  <a:pt x="3533" y="421"/>
                </a:lnTo>
                <a:lnTo>
                  <a:pt x="3537" y="438"/>
                </a:lnTo>
                <a:lnTo>
                  <a:pt x="3518" y="443"/>
                </a:lnTo>
                <a:lnTo>
                  <a:pt x="3498" y="450"/>
                </a:lnTo>
                <a:lnTo>
                  <a:pt x="3480" y="461"/>
                </a:lnTo>
                <a:lnTo>
                  <a:pt x="3464" y="469"/>
                </a:lnTo>
                <a:lnTo>
                  <a:pt x="3444" y="478"/>
                </a:lnTo>
                <a:lnTo>
                  <a:pt x="3422" y="483"/>
                </a:lnTo>
                <a:lnTo>
                  <a:pt x="3404" y="494"/>
                </a:lnTo>
                <a:lnTo>
                  <a:pt x="3380" y="514"/>
                </a:lnTo>
                <a:lnTo>
                  <a:pt x="3360" y="538"/>
                </a:lnTo>
                <a:lnTo>
                  <a:pt x="3340" y="563"/>
                </a:lnTo>
                <a:lnTo>
                  <a:pt x="3317" y="589"/>
                </a:lnTo>
                <a:lnTo>
                  <a:pt x="3289" y="610"/>
                </a:lnTo>
                <a:lnTo>
                  <a:pt x="3289" y="614"/>
                </a:lnTo>
                <a:lnTo>
                  <a:pt x="3295" y="614"/>
                </a:lnTo>
                <a:lnTo>
                  <a:pt x="3297" y="616"/>
                </a:lnTo>
                <a:lnTo>
                  <a:pt x="3297" y="616"/>
                </a:lnTo>
                <a:lnTo>
                  <a:pt x="3298" y="618"/>
                </a:lnTo>
                <a:lnTo>
                  <a:pt x="3298" y="618"/>
                </a:lnTo>
                <a:lnTo>
                  <a:pt x="3302" y="618"/>
                </a:lnTo>
                <a:lnTo>
                  <a:pt x="3311" y="614"/>
                </a:lnTo>
                <a:lnTo>
                  <a:pt x="3326" y="607"/>
                </a:lnTo>
                <a:lnTo>
                  <a:pt x="3344" y="598"/>
                </a:lnTo>
                <a:lnTo>
                  <a:pt x="3362" y="590"/>
                </a:lnTo>
                <a:lnTo>
                  <a:pt x="3380" y="583"/>
                </a:lnTo>
                <a:lnTo>
                  <a:pt x="3393" y="580"/>
                </a:lnTo>
                <a:lnTo>
                  <a:pt x="3400" y="578"/>
                </a:lnTo>
                <a:lnTo>
                  <a:pt x="3406" y="581"/>
                </a:lnTo>
                <a:lnTo>
                  <a:pt x="3409" y="583"/>
                </a:lnTo>
                <a:lnTo>
                  <a:pt x="3411" y="585"/>
                </a:lnTo>
                <a:lnTo>
                  <a:pt x="3411" y="589"/>
                </a:lnTo>
                <a:lnTo>
                  <a:pt x="3411" y="594"/>
                </a:lnTo>
                <a:lnTo>
                  <a:pt x="3411" y="603"/>
                </a:lnTo>
                <a:lnTo>
                  <a:pt x="3409" y="607"/>
                </a:lnTo>
                <a:lnTo>
                  <a:pt x="3406" y="612"/>
                </a:lnTo>
                <a:lnTo>
                  <a:pt x="3404" y="618"/>
                </a:lnTo>
                <a:lnTo>
                  <a:pt x="3408" y="618"/>
                </a:lnTo>
                <a:lnTo>
                  <a:pt x="3417" y="618"/>
                </a:lnTo>
                <a:lnTo>
                  <a:pt x="3426" y="621"/>
                </a:lnTo>
                <a:lnTo>
                  <a:pt x="3437" y="623"/>
                </a:lnTo>
                <a:lnTo>
                  <a:pt x="3448" y="623"/>
                </a:lnTo>
                <a:lnTo>
                  <a:pt x="3462" y="614"/>
                </a:lnTo>
                <a:lnTo>
                  <a:pt x="3473" y="603"/>
                </a:lnTo>
                <a:lnTo>
                  <a:pt x="3486" y="590"/>
                </a:lnTo>
                <a:lnTo>
                  <a:pt x="3497" y="583"/>
                </a:lnTo>
                <a:lnTo>
                  <a:pt x="3542" y="578"/>
                </a:lnTo>
                <a:lnTo>
                  <a:pt x="3558" y="567"/>
                </a:lnTo>
                <a:lnTo>
                  <a:pt x="3571" y="550"/>
                </a:lnTo>
                <a:lnTo>
                  <a:pt x="3586" y="534"/>
                </a:lnTo>
                <a:lnTo>
                  <a:pt x="3602" y="521"/>
                </a:lnTo>
                <a:lnTo>
                  <a:pt x="3638" y="563"/>
                </a:lnTo>
                <a:lnTo>
                  <a:pt x="3648" y="558"/>
                </a:lnTo>
                <a:lnTo>
                  <a:pt x="3660" y="556"/>
                </a:lnTo>
                <a:lnTo>
                  <a:pt x="3675" y="558"/>
                </a:lnTo>
                <a:lnTo>
                  <a:pt x="3691" y="558"/>
                </a:lnTo>
                <a:lnTo>
                  <a:pt x="3695" y="561"/>
                </a:lnTo>
                <a:lnTo>
                  <a:pt x="3700" y="565"/>
                </a:lnTo>
                <a:lnTo>
                  <a:pt x="3704" y="565"/>
                </a:lnTo>
                <a:lnTo>
                  <a:pt x="3708" y="567"/>
                </a:lnTo>
                <a:lnTo>
                  <a:pt x="3711" y="570"/>
                </a:lnTo>
                <a:lnTo>
                  <a:pt x="3720" y="580"/>
                </a:lnTo>
                <a:lnTo>
                  <a:pt x="3726" y="589"/>
                </a:lnTo>
                <a:lnTo>
                  <a:pt x="3731" y="598"/>
                </a:lnTo>
                <a:lnTo>
                  <a:pt x="3740" y="603"/>
                </a:lnTo>
                <a:lnTo>
                  <a:pt x="3757" y="607"/>
                </a:lnTo>
                <a:lnTo>
                  <a:pt x="3762" y="605"/>
                </a:lnTo>
                <a:lnTo>
                  <a:pt x="3766" y="603"/>
                </a:lnTo>
                <a:lnTo>
                  <a:pt x="3771" y="603"/>
                </a:lnTo>
                <a:lnTo>
                  <a:pt x="3775" y="603"/>
                </a:lnTo>
                <a:lnTo>
                  <a:pt x="3780" y="605"/>
                </a:lnTo>
                <a:lnTo>
                  <a:pt x="3786" y="607"/>
                </a:lnTo>
                <a:lnTo>
                  <a:pt x="3797" y="590"/>
                </a:lnTo>
                <a:lnTo>
                  <a:pt x="3809" y="580"/>
                </a:lnTo>
                <a:lnTo>
                  <a:pt x="3824" y="574"/>
                </a:lnTo>
                <a:lnTo>
                  <a:pt x="3840" y="570"/>
                </a:lnTo>
                <a:lnTo>
                  <a:pt x="3860" y="567"/>
                </a:lnTo>
                <a:lnTo>
                  <a:pt x="3882" y="563"/>
                </a:lnTo>
                <a:lnTo>
                  <a:pt x="3897" y="558"/>
                </a:lnTo>
                <a:lnTo>
                  <a:pt x="3909" y="550"/>
                </a:lnTo>
                <a:lnTo>
                  <a:pt x="3924" y="545"/>
                </a:lnTo>
                <a:lnTo>
                  <a:pt x="3944" y="543"/>
                </a:lnTo>
                <a:lnTo>
                  <a:pt x="3944" y="583"/>
                </a:lnTo>
                <a:lnTo>
                  <a:pt x="3964" y="581"/>
                </a:lnTo>
                <a:lnTo>
                  <a:pt x="3980" y="580"/>
                </a:lnTo>
                <a:lnTo>
                  <a:pt x="3995" y="578"/>
                </a:lnTo>
                <a:lnTo>
                  <a:pt x="4013" y="576"/>
                </a:lnTo>
                <a:lnTo>
                  <a:pt x="4017" y="587"/>
                </a:lnTo>
                <a:lnTo>
                  <a:pt x="4022" y="603"/>
                </a:lnTo>
                <a:lnTo>
                  <a:pt x="4029" y="616"/>
                </a:lnTo>
                <a:lnTo>
                  <a:pt x="4037" y="621"/>
                </a:lnTo>
                <a:lnTo>
                  <a:pt x="4048" y="625"/>
                </a:lnTo>
                <a:lnTo>
                  <a:pt x="4058" y="630"/>
                </a:lnTo>
                <a:lnTo>
                  <a:pt x="4069" y="636"/>
                </a:lnTo>
                <a:lnTo>
                  <a:pt x="4077" y="643"/>
                </a:lnTo>
                <a:lnTo>
                  <a:pt x="4082" y="656"/>
                </a:lnTo>
                <a:lnTo>
                  <a:pt x="4066" y="660"/>
                </a:lnTo>
                <a:lnTo>
                  <a:pt x="4046" y="660"/>
                </a:lnTo>
                <a:lnTo>
                  <a:pt x="4024" y="660"/>
                </a:lnTo>
                <a:lnTo>
                  <a:pt x="4004" y="660"/>
                </a:lnTo>
                <a:lnTo>
                  <a:pt x="4004" y="680"/>
                </a:lnTo>
                <a:lnTo>
                  <a:pt x="4048" y="700"/>
                </a:lnTo>
                <a:lnTo>
                  <a:pt x="4093" y="716"/>
                </a:lnTo>
                <a:lnTo>
                  <a:pt x="4142" y="729"/>
                </a:lnTo>
                <a:lnTo>
                  <a:pt x="4146" y="740"/>
                </a:lnTo>
                <a:lnTo>
                  <a:pt x="4149" y="747"/>
                </a:lnTo>
                <a:lnTo>
                  <a:pt x="4151" y="756"/>
                </a:lnTo>
                <a:lnTo>
                  <a:pt x="4155" y="769"/>
                </a:lnTo>
                <a:lnTo>
                  <a:pt x="4151" y="770"/>
                </a:lnTo>
                <a:lnTo>
                  <a:pt x="4149" y="772"/>
                </a:lnTo>
                <a:lnTo>
                  <a:pt x="4149" y="774"/>
                </a:lnTo>
                <a:lnTo>
                  <a:pt x="4148" y="776"/>
                </a:lnTo>
                <a:lnTo>
                  <a:pt x="4148" y="778"/>
                </a:lnTo>
                <a:lnTo>
                  <a:pt x="4146" y="781"/>
                </a:lnTo>
                <a:lnTo>
                  <a:pt x="4157" y="794"/>
                </a:lnTo>
                <a:lnTo>
                  <a:pt x="4164" y="810"/>
                </a:lnTo>
                <a:lnTo>
                  <a:pt x="4168" y="830"/>
                </a:lnTo>
                <a:lnTo>
                  <a:pt x="4169" y="852"/>
                </a:lnTo>
                <a:lnTo>
                  <a:pt x="4169" y="874"/>
                </a:lnTo>
                <a:lnTo>
                  <a:pt x="4158" y="874"/>
                </a:lnTo>
                <a:lnTo>
                  <a:pt x="4153" y="887"/>
                </a:lnTo>
                <a:lnTo>
                  <a:pt x="4151" y="901"/>
                </a:lnTo>
                <a:lnTo>
                  <a:pt x="4146" y="914"/>
                </a:lnTo>
                <a:lnTo>
                  <a:pt x="4138" y="921"/>
                </a:lnTo>
                <a:lnTo>
                  <a:pt x="4133" y="927"/>
                </a:lnTo>
                <a:lnTo>
                  <a:pt x="4128" y="929"/>
                </a:lnTo>
                <a:lnTo>
                  <a:pt x="4124" y="934"/>
                </a:lnTo>
                <a:lnTo>
                  <a:pt x="4122" y="943"/>
                </a:lnTo>
                <a:lnTo>
                  <a:pt x="4120" y="960"/>
                </a:lnTo>
                <a:lnTo>
                  <a:pt x="4126" y="960"/>
                </a:lnTo>
                <a:lnTo>
                  <a:pt x="4129" y="961"/>
                </a:lnTo>
                <a:lnTo>
                  <a:pt x="4135" y="961"/>
                </a:lnTo>
                <a:lnTo>
                  <a:pt x="4140" y="963"/>
                </a:lnTo>
                <a:lnTo>
                  <a:pt x="4157" y="940"/>
                </a:lnTo>
                <a:lnTo>
                  <a:pt x="4177" y="918"/>
                </a:lnTo>
                <a:lnTo>
                  <a:pt x="4204" y="901"/>
                </a:lnTo>
                <a:lnTo>
                  <a:pt x="4235" y="894"/>
                </a:lnTo>
                <a:lnTo>
                  <a:pt x="4240" y="901"/>
                </a:lnTo>
                <a:lnTo>
                  <a:pt x="4246" y="907"/>
                </a:lnTo>
                <a:lnTo>
                  <a:pt x="4253" y="912"/>
                </a:lnTo>
                <a:lnTo>
                  <a:pt x="4258" y="916"/>
                </a:lnTo>
                <a:lnTo>
                  <a:pt x="4262" y="923"/>
                </a:lnTo>
                <a:lnTo>
                  <a:pt x="4268" y="936"/>
                </a:lnTo>
                <a:lnTo>
                  <a:pt x="4268" y="950"/>
                </a:lnTo>
                <a:lnTo>
                  <a:pt x="4271" y="967"/>
                </a:lnTo>
                <a:lnTo>
                  <a:pt x="4275" y="981"/>
                </a:lnTo>
                <a:lnTo>
                  <a:pt x="4282" y="1000"/>
                </a:lnTo>
                <a:lnTo>
                  <a:pt x="4288" y="1018"/>
                </a:lnTo>
                <a:lnTo>
                  <a:pt x="4295" y="1032"/>
                </a:lnTo>
                <a:lnTo>
                  <a:pt x="4302" y="1032"/>
                </a:lnTo>
                <a:lnTo>
                  <a:pt x="4306" y="1041"/>
                </a:lnTo>
                <a:lnTo>
                  <a:pt x="4306" y="1056"/>
                </a:lnTo>
                <a:lnTo>
                  <a:pt x="4304" y="1072"/>
                </a:lnTo>
                <a:lnTo>
                  <a:pt x="4300" y="1085"/>
                </a:lnTo>
                <a:lnTo>
                  <a:pt x="4298" y="1092"/>
                </a:lnTo>
                <a:lnTo>
                  <a:pt x="4297" y="1100"/>
                </a:lnTo>
                <a:lnTo>
                  <a:pt x="4293" y="1105"/>
                </a:lnTo>
                <a:lnTo>
                  <a:pt x="4289" y="1109"/>
                </a:lnTo>
                <a:lnTo>
                  <a:pt x="4282" y="1110"/>
                </a:lnTo>
                <a:lnTo>
                  <a:pt x="4275" y="1112"/>
                </a:lnTo>
                <a:lnTo>
                  <a:pt x="4273" y="1109"/>
                </a:lnTo>
                <a:lnTo>
                  <a:pt x="4273" y="1105"/>
                </a:lnTo>
                <a:lnTo>
                  <a:pt x="4273" y="1103"/>
                </a:lnTo>
                <a:lnTo>
                  <a:pt x="4271" y="1101"/>
                </a:lnTo>
                <a:lnTo>
                  <a:pt x="4269" y="1100"/>
                </a:lnTo>
                <a:lnTo>
                  <a:pt x="4269" y="1109"/>
                </a:lnTo>
                <a:lnTo>
                  <a:pt x="4268" y="1112"/>
                </a:lnTo>
                <a:lnTo>
                  <a:pt x="4262" y="1116"/>
                </a:lnTo>
                <a:lnTo>
                  <a:pt x="4258" y="1120"/>
                </a:lnTo>
                <a:lnTo>
                  <a:pt x="4253" y="1123"/>
                </a:lnTo>
                <a:lnTo>
                  <a:pt x="4249" y="1129"/>
                </a:lnTo>
                <a:lnTo>
                  <a:pt x="4229" y="1145"/>
                </a:lnTo>
                <a:lnTo>
                  <a:pt x="4229" y="1185"/>
                </a:lnTo>
                <a:lnTo>
                  <a:pt x="4224" y="1194"/>
                </a:lnTo>
                <a:lnTo>
                  <a:pt x="4218" y="1201"/>
                </a:lnTo>
                <a:lnTo>
                  <a:pt x="4213" y="1210"/>
                </a:lnTo>
                <a:lnTo>
                  <a:pt x="4209" y="1225"/>
                </a:lnTo>
                <a:lnTo>
                  <a:pt x="4233" y="1229"/>
                </a:lnTo>
                <a:lnTo>
                  <a:pt x="4251" y="1234"/>
                </a:lnTo>
                <a:lnTo>
                  <a:pt x="4269" y="1240"/>
                </a:lnTo>
                <a:lnTo>
                  <a:pt x="4288" y="1245"/>
                </a:lnTo>
                <a:lnTo>
                  <a:pt x="4309" y="1249"/>
                </a:lnTo>
                <a:lnTo>
                  <a:pt x="4322" y="1240"/>
                </a:lnTo>
                <a:lnTo>
                  <a:pt x="4333" y="1234"/>
                </a:lnTo>
                <a:lnTo>
                  <a:pt x="4342" y="1234"/>
                </a:lnTo>
                <a:lnTo>
                  <a:pt x="4351" y="1234"/>
                </a:lnTo>
                <a:lnTo>
                  <a:pt x="4362" y="1234"/>
                </a:lnTo>
                <a:lnTo>
                  <a:pt x="4375" y="1229"/>
                </a:lnTo>
                <a:lnTo>
                  <a:pt x="4389" y="1218"/>
                </a:lnTo>
                <a:lnTo>
                  <a:pt x="4404" y="1200"/>
                </a:lnTo>
                <a:lnTo>
                  <a:pt x="4417" y="1183"/>
                </a:lnTo>
                <a:lnTo>
                  <a:pt x="4433" y="1169"/>
                </a:lnTo>
                <a:lnTo>
                  <a:pt x="4464" y="1152"/>
                </a:lnTo>
                <a:lnTo>
                  <a:pt x="4497" y="1132"/>
                </a:lnTo>
                <a:lnTo>
                  <a:pt x="4531" y="1110"/>
                </a:lnTo>
                <a:lnTo>
                  <a:pt x="4562" y="1087"/>
                </a:lnTo>
                <a:lnTo>
                  <a:pt x="4591" y="1061"/>
                </a:lnTo>
                <a:lnTo>
                  <a:pt x="4613" y="1032"/>
                </a:lnTo>
                <a:lnTo>
                  <a:pt x="4629" y="1000"/>
                </a:lnTo>
                <a:lnTo>
                  <a:pt x="4626" y="996"/>
                </a:lnTo>
                <a:lnTo>
                  <a:pt x="4624" y="990"/>
                </a:lnTo>
                <a:lnTo>
                  <a:pt x="4622" y="983"/>
                </a:lnTo>
                <a:lnTo>
                  <a:pt x="4620" y="976"/>
                </a:lnTo>
                <a:lnTo>
                  <a:pt x="4604" y="976"/>
                </a:lnTo>
                <a:lnTo>
                  <a:pt x="4600" y="940"/>
                </a:lnTo>
                <a:lnTo>
                  <a:pt x="4624" y="927"/>
                </a:lnTo>
                <a:lnTo>
                  <a:pt x="4648" y="916"/>
                </a:lnTo>
                <a:lnTo>
                  <a:pt x="4669" y="910"/>
                </a:lnTo>
                <a:lnTo>
                  <a:pt x="4695" y="907"/>
                </a:lnTo>
                <a:lnTo>
                  <a:pt x="4722" y="907"/>
                </a:lnTo>
                <a:lnTo>
                  <a:pt x="4755" y="912"/>
                </a:lnTo>
                <a:lnTo>
                  <a:pt x="4771" y="905"/>
                </a:lnTo>
                <a:lnTo>
                  <a:pt x="4784" y="900"/>
                </a:lnTo>
                <a:lnTo>
                  <a:pt x="4798" y="896"/>
                </a:lnTo>
                <a:lnTo>
                  <a:pt x="4817" y="896"/>
                </a:lnTo>
                <a:lnTo>
                  <a:pt x="4831" y="876"/>
                </a:lnTo>
                <a:lnTo>
                  <a:pt x="4848" y="852"/>
                </a:lnTo>
                <a:lnTo>
                  <a:pt x="4860" y="827"/>
                </a:lnTo>
                <a:lnTo>
                  <a:pt x="4866" y="800"/>
                </a:lnTo>
                <a:lnTo>
                  <a:pt x="4858" y="789"/>
                </a:lnTo>
                <a:lnTo>
                  <a:pt x="4851" y="776"/>
                </a:lnTo>
                <a:lnTo>
                  <a:pt x="4846" y="760"/>
                </a:lnTo>
                <a:lnTo>
                  <a:pt x="4842" y="743"/>
                </a:lnTo>
                <a:lnTo>
                  <a:pt x="4862" y="725"/>
                </a:lnTo>
                <a:lnTo>
                  <a:pt x="4877" y="705"/>
                </a:lnTo>
                <a:lnTo>
                  <a:pt x="4889" y="683"/>
                </a:lnTo>
                <a:lnTo>
                  <a:pt x="4900" y="660"/>
                </a:lnTo>
                <a:lnTo>
                  <a:pt x="4913" y="636"/>
                </a:lnTo>
                <a:lnTo>
                  <a:pt x="4929" y="614"/>
                </a:lnTo>
                <a:lnTo>
                  <a:pt x="4949" y="598"/>
                </a:lnTo>
                <a:lnTo>
                  <a:pt x="4968" y="589"/>
                </a:lnTo>
                <a:lnTo>
                  <a:pt x="4989" y="583"/>
                </a:lnTo>
                <a:lnTo>
                  <a:pt x="5013" y="581"/>
                </a:lnTo>
                <a:lnTo>
                  <a:pt x="5037" y="578"/>
                </a:lnTo>
                <a:lnTo>
                  <a:pt x="5060" y="572"/>
                </a:lnTo>
                <a:lnTo>
                  <a:pt x="5126" y="550"/>
                </a:lnTo>
                <a:lnTo>
                  <a:pt x="5191" y="532"/>
                </a:lnTo>
                <a:lnTo>
                  <a:pt x="5262" y="516"/>
                </a:lnTo>
                <a:lnTo>
                  <a:pt x="5262" y="480"/>
                </a:lnTo>
                <a:lnTo>
                  <a:pt x="5275" y="478"/>
                </a:lnTo>
                <a:lnTo>
                  <a:pt x="5286" y="474"/>
                </a:lnTo>
                <a:lnTo>
                  <a:pt x="5295" y="467"/>
                </a:lnTo>
                <a:lnTo>
                  <a:pt x="5298" y="456"/>
                </a:lnTo>
                <a:lnTo>
                  <a:pt x="5302" y="454"/>
                </a:lnTo>
                <a:lnTo>
                  <a:pt x="5304" y="454"/>
                </a:lnTo>
                <a:lnTo>
                  <a:pt x="5308" y="456"/>
                </a:lnTo>
                <a:lnTo>
                  <a:pt x="5309" y="456"/>
                </a:lnTo>
                <a:lnTo>
                  <a:pt x="5311" y="458"/>
                </a:lnTo>
                <a:lnTo>
                  <a:pt x="5315" y="456"/>
                </a:lnTo>
                <a:lnTo>
                  <a:pt x="5313" y="440"/>
                </a:lnTo>
                <a:lnTo>
                  <a:pt x="5320" y="423"/>
                </a:lnTo>
                <a:lnTo>
                  <a:pt x="5329" y="405"/>
                </a:lnTo>
                <a:lnTo>
                  <a:pt x="5337" y="387"/>
                </a:lnTo>
                <a:lnTo>
                  <a:pt x="5335" y="376"/>
                </a:lnTo>
                <a:lnTo>
                  <a:pt x="5333" y="361"/>
                </a:lnTo>
                <a:lnTo>
                  <a:pt x="5331" y="343"/>
                </a:lnTo>
                <a:lnTo>
                  <a:pt x="5331" y="325"/>
                </a:lnTo>
                <a:lnTo>
                  <a:pt x="5333" y="309"/>
                </a:lnTo>
                <a:lnTo>
                  <a:pt x="5333" y="307"/>
                </a:lnTo>
                <a:lnTo>
                  <a:pt x="5337" y="305"/>
                </a:lnTo>
                <a:lnTo>
                  <a:pt x="5338" y="301"/>
                </a:lnTo>
                <a:lnTo>
                  <a:pt x="5342" y="298"/>
                </a:lnTo>
                <a:lnTo>
                  <a:pt x="5344" y="296"/>
                </a:lnTo>
                <a:lnTo>
                  <a:pt x="5346" y="294"/>
                </a:lnTo>
                <a:lnTo>
                  <a:pt x="5344" y="281"/>
                </a:lnTo>
                <a:lnTo>
                  <a:pt x="5338" y="267"/>
                </a:lnTo>
                <a:lnTo>
                  <a:pt x="5337" y="252"/>
                </a:lnTo>
                <a:lnTo>
                  <a:pt x="5344" y="232"/>
                </a:lnTo>
                <a:lnTo>
                  <a:pt x="5353" y="212"/>
                </a:lnTo>
                <a:lnTo>
                  <a:pt x="5362" y="196"/>
                </a:lnTo>
                <a:lnTo>
                  <a:pt x="5368" y="181"/>
                </a:lnTo>
                <a:lnTo>
                  <a:pt x="5369" y="169"/>
                </a:lnTo>
                <a:lnTo>
                  <a:pt x="5371" y="156"/>
                </a:lnTo>
                <a:lnTo>
                  <a:pt x="5377" y="145"/>
                </a:lnTo>
                <a:lnTo>
                  <a:pt x="5384" y="136"/>
                </a:lnTo>
                <a:lnTo>
                  <a:pt x="5395" y="130"/>
                </a:lnTo>
                <a:lnTo>
                  <a:pt x="5400" y="129"/>
                </a:lnTo>
                <a:lnTo>
                  <a:pt x="5406" y="129"/>
                </a:lnTo>
                <a:lnTo>
                  <a:pt x="5411" y="129"/>
                </a:lnTo>
                <a:lnTo>
                  <a:pt x="5418" y="127"/>
                </a:lnTo>
                <a:lnTo>
                  <a:pt x="5424" y="127"/>
                </a:lnTo>
                <a:lnTo>
                  <a:pt x="5426" y="132"/>
                </a:lnTo>
                <a:lnTo>
                  <a:pt x="5426" y="136"/>
                </a:lnTo>
                <a:lnTo>
                  <a:pt x="5424" y="141"/>
                </a:lnTo>
                <a:lnTo>
                  <a:pt x="5424" y="145"/>
                </a:lnTo>
                <a:lnTo>
                  <a:pt x="5424" y="149"/>
                </a:lnTo>
                <a:lnTo>
                  <a:pt x="5424" y="150"/>
                </a:lnTo>
                <a:lnTo>
                  <a:pt x="5428" y="154"/>
                </a:lnTo>
                <a:lnTo>
                  <a:pt x="5433" y="156"/>
                </a:lnTo>
                <a:lnTo>
                  <a:pt x="5451" y="138"/>
                </a:lnTo>
                <a:lnTo>
                  <a:pt x="5478" y="125"/>
                </a:lnTo>
                <a:lnTo>
                  <a:pt x="5509" y="118"/>
                </a:lnTo>
                <a:lnTo>
                  <a:pt x="5522" y="125"/>
                </a:lnTo>
                <a:lnTo>
                  <a:pt x="5537" y="132"/>
                </a:lnTo>
                <a:lnTo>
                  <a:pt x="5551" y="140"/>
                </a:lnTo>
                <a:lnTo>
                  <a:pt x="5558" y="150"/>
                </a:lnTo>
                <a:lnTo>
                  <a:pt x="5573" y="178"/>
                </a:lnTo>
                <a:lnTo>
                  <a:pt x="5584" y="209"/>
                </a:lnTo>
                <a:lnTo>
                  <a:pt x="5595" y="241"/>
                </a:lnTo>
                <a:lnTo>
                  <a:pt x="5604" y="269"/>
                </a:lnTo>
                <a:lnTo>
                  <a:pt x="5606" y="283"/>
                </a:lnTo>
                <a:lnTo>
                  <a:pt x="5608" y="298"/>
                </a:lnTo>
                <a:lnTo>
                  <a:pt x="5611" y="312"/>
                </a:lnTo>
                <a:lnTo>
                  <a:pt x="5618" y="321"/>
                </a:lnTo>
                <a:lnTo>
                  <a:pt x="5629" y="325"/>
                </a:lnTo>
                <a:lnTo>
                  <a:pt x="5642" y="327"/>
                </a:lnTo>
                <a:lnTo>
                  <a:pt x="5651" y="330"/>
                </a:lnTo>
                <a:lnTo>
                  <a:pt x="5658" y="345"/>
                </a:lnTo>
                <a:lnTo>
                  <a:pt x="5662" y="363"/>
                </a:lnTo>
                <a:lnTo>
                  <a:pt x="5668" y="380"/>
                </a:lnTo>
                <a:lnTo>
                  <a:pt x="5673" y="378"/>
                </a:lnTo>
                <a:lnTo>
                  <a:pt x="5678" y="376"/>
                </a:lnTo>
                <a:lnTo>
                  <a:pt x="5684" y="376"/>
                </a:lnTo>
                <a:lnTo>
                  <a:pt x="5693" y="374"/>
                </a:lnTo>
                <a:lnTo>
                  <a:pt x="5697" y="381"/>
                </a:lnTo>
                <a:lnTo>
                  <a:pt x="5702" y="387"/>
                </a:lnTo>
                <a:lnTo>
                  <a:pt x="5708" y="392"/>
                </a:lnTo>
                <a:lnTo>
                  <a:pt x="5717" y="396"/>
                </a:lnTo>
                <a:lnTo>
                  <a:pt x="5717" y="409"/>
                </a:lnTo>
                <a:lnTo>
                  <a:pt x="5718" y="423"/>
                </a:lnTo>
                <a:lnTo>
                  <a:pt x="5720" y="443"/>
                </a:lnTo>
                <a:lnTo>
                  <a:pt x="5704" y="454"/>
                </a:lnTo>
                <a:lnTo>
                  <a:pt x="5686" y="469"/>
                </a:lnTo>
                <a:lnTo>
                  <a:pt x="5668" y="483"/>
                </a:lnTo>
                <a:lnTo>
                  <a:pt x="5653" y="501"/>
                </a:lnTo>
                <a:lnTo>
                  <a:pt x="5646" y="521"/>
                </a:lnTo>
                <a:lnTo>
                  <a:pt x="5633" y="520"/>
                </a:lnTo>
                <a:lnTo>
                  <a:pt x="5624" y="516"/>
                </a:lnTo>
                <a:lnTo>
                  <a:pt x="5613" y="512"/>
                </a:lnTo>
                <a:lnTo>
                  <a:pt x="5609" y="516"/>
                </a:lnTo>
                <a:lnTo>
                  <a:pt x="5606" y="520"/>
                </a:lnTo>
                <a:lnTo>
                  <a:pt x="5600" y="521"/>
                </a:lnTo>
                <a:lnTo>
                  <a:pt x="5597" y="525"/>
                </a:lnTo>
                <a:lnTo>
                  <a:pt x="5600" y="530"/>
                </a:lnTo>
                <a:lnTo>
                  <a:pt x="5602" y="536"/>
                </a:lnTo>
                <a:lnTo>
                  <a:pt x="5604" y="541"/>
                </a:lnTo>
                <a:lnTo>
                  <a:pt x="5604" y="549"/>
                </a:lnTo>
                <a:lnTo>
                  <a:pt x="5560" y="545"/>
                </a:lnTo>
                <a:lnTo>
                  <a:pt x="5558" y="561"/>
                </a:lnTo>
                <a:lnTo>
                  <a:pt x="5558" y="576"/>
                </a:lnTo>
                <a:lnTo>
                  <a:pt x="5558" y="594"/>
                </a:lnTo>
                <a:lnTo>
                  <a:pt x="5555" y="598"/>
                </a:lnTo>
                <a:lnTo>
                  <a:pt x="5551" y="600"/>
                </a:lnTo>
                <a:lnTo>
                  <a:pt x="5548" y="603"/>
                </a:lnTo>
                <a:lnTo>
                  <a:pt x="5546" y="605"/>
                </a:lnTo>
                <a:lnTo>
                  <a:pt x="5540" y="609"/>
                </a:lnTo>
                <a:lnTo>
                  <a:pt x="5535" y="610"/>
                </a:lnTo>
                <a:lnTo>
                  <a:pt x="5533" y="609"/>
                </a:lnTo>
                <a:lnTo>
                  <a:pt x="5531" y="609"/>
                </a:lnTo>
                <a:lnTo>
                  <a:pt x="5531" y="607"/>
                </a:lnTo>
                <a:lnTo>
                  <a:pt x="5529" y="607"/>
                </a:lnTo>
                <a:lnTo>
                  <a:pt x="5526" y="605"/>
                </a:lnTo>
                <a:lnTo>
                  <a:pt x="5524" y="621"/>
                </a:lnTo>
                <a:lnTo>
                  <a:pt x="5517" y="632"/>
                </a:lnTo>
                <a:lnTo>
                  <a:pt x="5509" y="640"/>
                </a:lnTo>
                <a:lnTo>
                  <a:pt x="5502" y="649"/>
                </a:lnTo>
                <a:lnTo>
                  <a:pt x="5493" y="658"/>
                </a:lnTo>
                <a:lnTo>
                  <a:pt x="5484" y="656"/>
                </a:lnTo>
                <a:lnTo>
                  <a:pt x="5478" y="656"/>
                </a:lnTo>
                <a:lnTo>
                  <a:pt x="5471" y="656"/>
                </a:lnTo>
                <a:lnTo>
                  <a:pt x="5460" y="654"/>
                </a:lnTo>
                <a:lnTo>
                  <a:pt x="5460" y="667"/>
                </a:lnTo>
                <a:lnTo>
                  <a:pt x="5462" y="678"/>
                </a:lnTo>
                <a:lnTo>
                  <a:pt x="5458" y="694"/>
                </a:lnTo>
                <a:lnTo>
                  <a:pt x="5453" y="714"/>
                </a:lnTo>
                <a:lnTo>
                  <a:pt x="5446" y="736"/>
                </a:lnTo>
                <a:lnTo>
                  <a:pt x="5440" y="761"/>
                </a:lnTo>
                <a:lnTo>
                  <a:pt x="5437" y="785"/>
                </a:lnTo>
                <a:lnTo>
                  <a:pt x="5438" y="809"/>
                </a:lnTo>
                <a:lnTo>
                  <a:pt x="5462" y="809"/>
                </a:lnTo>
                <a:lnTo>
                  <a:pt x="5462" y="829"/>
                </a:lnTo>
                <a:lnTo>
                  <a:pt x="5457" y="830"/>
                </a:lnTo>
                <a:lnTo>
                  <a:pt x="5451" y="834"/>
                </a:lnTo>
                <a:lnTo>
                  <a:pt x="5446" y="838"/>
                </a:lnTo>
                <a:lnTo>
                  <a:pt x="5442" y="841"/>
                </a:lnTo>
                <a:lnTo>
                  <a:pt x="5438" y="845"/>
                </a:lnTo>
                <a:lnTo>
                  <a:pt x="5438" y="869"/>
                </a:lnTo>
                <a:lnTo>
                  <a:pt x="5455" y="869"/>
                </a:lnTo>
                <a:lnTo>
                  <a:pt x="5466" y="876"/>
                </a:lnTo>
                <a:lnTo>
                  <a:pt x="5477" y="887"/>
                </a:lnTo>
                <a:lnTo>
                  <a:pt x="5486" y="900"/>
                </a:lnTo>
                <a:lnTo>
                  <a:pt x="5495" y="910"/>
                </a:lnTo>
                <a:lnTo>
                  <a:pt x="5508" y="921"/>
                </a:lnTo>
                <a:lnTo>
                  <a:pt x="5522" y="925"/>
                </a:lnTo>
                <a:lnTo>
                  <a:pt x="5528" y="921"/>
                </a:lnTo>
                <a:lnTo>
                  <a:pt x="5531" y="916"/>
                </a:lnTo>
                <a:lnTo>
                  <a:pt x="5533" y="912"/>
                </a:lnTo>
                <a:lnTo>
                  <a:pt x="5537" y="909"/>
                </a:lnTo>
                <a:lnTo>
                  <a:pt x="5540" y="901"/>
                </a:lnTo>
                <a:lnTo>
                  <a:pt x="5528" y="896"/>
                </a:lnTo>
                <a:lnTo>
                  <a:pt x="5517" y="890"/>
                </a:lnTo>
                <a:lnTo>
                  <a:pt x="5502" y="885"/>
                </a:lnTo>
                <a:lnTo>
                  <a:pt x="5504" y="872"/>
                </a:lnTo>
                <a:lnTo>
                  <a:pt x="5513" y="872"/>
                </a:lnTo>
                <a:lnTo>
                  <a:pt x="5520" y="872"/>
                </a:lnTo>
                <a:lnTo>
                  <a:pt x="5526" y="872"/>
                </a:lnTo>
                <a:lnTo>
                  <a:pt x="5537" y="874"/>
                </a:lnTo>
                <a:lnTo>
                  <a:pt x="5544" y="885"/>
                </a:lnTo>
                <a:lnTo>
                  <a:pt x="5553" y="896"/>
                </a:lnTo>
                <a:lnTo>
                  <a:pt x="5560" y="909"/>
                </a:lnTo>
                <a:lnTo>
                  <a:pt x="5564" y="925"/>
                </a:lnTo>
                <a:lnTo>
                  <a:pt x="5546" y="940"/>
                </a:lnTo>
                <a:lnTo>
                  <a:pt x="5526" y="952"/>
                </a:lnTo>
                <a:lnTo>
                  <a:pt x="5506" y="965"/>
                </a:lnTo>
                <a:lnTo>
                  <a:pt x="5482" y="970"/>
                </a:lnTo>
                <a:lnTo>
                  <a:pt x="5482" y="954"/>
                </a:lnTo>
                <a:lnTo>
                  <a:pt x="5478" y="954"/>
                </a:lnTo>
                <a:lnTo>
                  <a:pt x="5478" y="961"/>
                </a:lnTo>
                <a:lnTo>
                  <a:pt x="5468" y="969"/>
                </a:lnTo>
                <a:lnTo>
                  <a:pt x="5462" y="978"/>
                </a:lnTo>
                <a:lnTo>
                  <a:pt x="5455" y="985"/>
                </a:lnTo>
                <a:lnTo>
                  <a:pt x="5446" y="990"/>
                </a:lnTo>
                <a:lnTo>
                  <a:pt x="5433" y="994"/>
                </a:lnTo>
                <a:lnTo>
                  <a:pt x="5433" y="987"/>
                </a:lnTo>
                <a:lnTo>
                  <a:pt x="5429" y="983"/>
                </a:lnTo>
                <a:lnTo>
                  <a:pt x="5428" y="980"/>
                </a:lnTo>
                <a:lnTo>
                  <a:pt x="5426" y="976"/>
                </a:lnTo>
                <a:lnTo>
                  <a:pt x="5426" y="972"/>
                </a:lnTo>
                <a:lnTo>
                  <a:pt x="5424" y="967"/>
                </a:lnTo>
                <a:lnTo>
                  <a:pt x="5420" y="967"/>
                </a:lnTo>
                <a:lnTo>
                  <a:pt x="5418" y="967"/>
                </a:lnTo>
                <a:lnTo>
                  <a:pt x="5417" y="967"/>
                </a:lnTo>
                <a:lnTo>
                  <a:pt x="5415" y="969"/>
                </a:lnTo>
                <a:lnTo>
                  <a:pt x="5413" y="970"/>
                </a:lnTo>
                <a:lnTo>
                  <a:pt x="5418" y="983"/>
                </a:lnTo>
                <a:lnTo>
                  <a:pt x="5422" y="996"/>
                </a:lnTo>
                <a:lnTo>
                  <a:pt x="5420" y="1010"/>
                </a:lnTo>
                <a:lnTo>
                  <a:pt x="5386" y="1029"/>
                </a:lnTo>
                <a:lnTo>
                  <a:pt x="5349" y="1047"/>
                </a:lnTo>
                <a:lnTo>
                  <a:pt x="5311" y="1069"/>
                </a:lnTo>
                <a:lnTo>
                  <a:pt x="5275" y="1090"/>
                </a:lnTo>
                <a:lnTo>
                  <a:pt x="5242" y="1116"/>
                </a:lnTo>
                <a:lnTo>
                  <a:pt x="5218" y="1143"/>
                </a:lnTo>
                <a:lnTo>
                  <a:pt x="5215" y="1167"/>
                </a:lnTo>
                <a:lnTo>
                  <a:pt x="5206" y="1176"/>
                </a:lnTo>
                <a:lnTo>
                  <a:pt x="5197" y="1183"/>
                </a:lnTo>
                <a:lnTo>
                  <a:pt x="5188" y="1189"/>
                </a:lnTo>
                <a:lnTo>
                  <a:pt x="5180" y="1200"/>
                </a:lnTo>
                <a:lnTo>
                  <a:pt x="5177" y="1216"/>
                </a:lnTo>
                <a:lnTo>
                  <a:pt x="5209" y="1216"/>
                </a:lnTo>
                <a:lnTo>
                  <a:pt x="5209" y="1223"/>
                </a:lnTo>
                <a:lnTo>
                  <a:pt x="5213" y="1234"/>
                </a:lnTo>
                <a:lnTo>
                  <a:pt x="5213" y="1249"/>
                </a:lnTo>
                <a:lnTo>
                  <a:pt x="5213" y="1263"/>
                </a:lnTo>
                <a:lnTo>
                  <a:pt x="5215" y="1290"/>
                </a:lnTo>
                <a:lnTo>
                  <a:pt x="5217" y="1312"/>
                </a:lnTo>
                <a:lnTo>
                  <a:pt x="5213" y="1332"/>
                </a:lnTo>
                <a:lnTo>
                  <a:pt x="5208" y="1345"/>
                </a:lnTo>
                <a:lnTo>
                  <a:pt x="5200" y="1354"/>
                </a:lnTo>
                <a:lnTo>
                  <a:pt x="5197" y="1367"/>
                </a:lnTo>
                <a:lnTo>
                  <a:pt x="5193" y="1385"/>
                </a:lnTo>
                <a:lnTo>
                  <a:pt x="5188" y="1385"/>
                </a:lnTo>
                <a:lnTo>
                  <a:pt x="5186" y="1387"/>
                </a:lnTo>
                <a:lnTo>
                  <a:pt x="5184" y="1387"/>
                </a:lnTo>
                <a:lnTo>
                  <a:pt x="5184" y="1387"/>
                </a:lnTo>
                <a:lnTo>
                  <a:pt x="5182" y="1387"/>
                </a:lnTo>
                <a:lnTo>
                  <a:pt x="5182" y="1389"/>
                </a:lnTo>
                <a:lnTo>
                  <a:pt x="5180" y="1392"/>
                </a:lnTo>
                <a:lnTo>
                  <a:pt x="5182" y="1401"/>
                </a:lnTo>
                <a:lnTo>
                  <a:pt x="5178" y="1414"/>
                </a:lnTo>
                <a:lnTo>
                  <a:pt x="5173" y="1427"/>
                </a:lnTo>
                <a:lnTo>
                  <a:pt x="5164" y="1440"/>
                </a:lnTo>
                <a:lnTo>
                  <a:pt x="5153" y="1449"/>
                </a:lnTo>
                <a:lnTo>
                  <a:pt x="5142" y="1452"/>
                </a:lnTo>
                <a:lnTo>
                  <a:pt x="5142" y="1449"/>
                </a:lnTo>
                <a:lnTo>
                  <a:pt x="5138" y="1449"/>
                </a:lnTo>
                <a:lnTo>
                  <a:pt x="5140" y="1434"/>
                </a:lnTo>
                <a:lnTo>
                  <a:pt x="5138" y="1425"/>
                </a:lnTo>
                <a:lnTo>
                  <a:pt x="5131" y="1418"/>
                </a:lnTo>
                <a:lnTo>
                  <a:pt x="5120" y="1421"/>
                </a:lnTo>
                <a:lnTo>
                  <a:pt x="5113" y="1421"/>
                </a:lnTo>
                <a:lnTo>
                  <a:pt x="5104" y="1416"/>
                </a:lnTo>
                <a:lnTo>
                  <a:pt x="5095" y="1409"/>
                </a:lnTo>
                <a:lnTo>
                  <a:pt x="5095" y="1412"/>
                </a:lnTo>
                <a:lnTo>
                  <a:pt x="5102" y="1425"/>
                </a:lnTo>
                <a:lnTo>
                  <a:pt x="5108" y="1438"/>
                </a:lnTo>
                <a:lnTo>
                  <a:pt x="5115" y="1449"/>
                </a:lnTo>
                <a:lnTo>
                  <a:pt x="5126" y="1458"/>
                </a:lnTo>
                <a:lnTo>
                  <a:pt x="5131" y="1460"/>
                </a:lnTo>
                <a:lnTo>
                  <a:pt x="5137" y="1461"/>
                </a:lnTo>
                <a:lnTo>
                  <a:pt x="5142" y="1463"/>
                </a:lnTo>
                <a:lnTo>
                  <a:pt x="5148" y="1465"/>
                </a:lnTo>
                <a:lnTo>
                  <a:pt x="5148" y="1481"/>
                </a:lnTo>
                <a:lnTo>
                  <a:pt x="5149" y="1490"/>
                </a:lnTo>
                <a:lnTo>
                  <a:pt x="5151" y="1496"/>
                </a:lnTo>
                <a:lnTo>
                  <a:pt x="5155" y="1500"/>
                </a:lnTo>
                <a:lnTo>
                  <a:pt x="5158" y="1505"/>
                </a:lnTo>
                <a:lnTo>
                  <a:pt x="5162" y="1518"/>
                </a:lnTo>
                <a:lnTo>
                  <a:pt x="5158" y="1518"/>
                </a:lnTo>
                <a:lnTo>
                  <a:pt x="5155" y="1520"/>
                </a:lnTo>
                <a:lnTo>
                  <a:pt x="5155" y="1520"/>
                </a:lnTo>
                <a:lnTo>
                  <a:pt x="5153" y="1520"/>
                </a:lnTo>
                <a:lnTo>
                  <a:pt x="5153" y="1520"/>
                </a:lnTo>
                <a:lnTo>
                  <a:pt x="5153" y="1521"/>
                </a:lnTo>
                <a:lnTo>
                  <a:pt x="5151" y="1525"/>
                </a:lnTo>
                <a:lnTo>
                  <a:pt x="5151" y="1529"/>
                </a:lnTo>
                <a:lnTo>
                  <a:pt x="5153" y="1532"/>
                </a:lnTo>
                <a:lnTo>
                  <a:pt x="5155" y="1538"/>
                </a:lnTo>
                <a:lnTo>
                  <a:pt x="5155" y="1545"/>
                </a:lnTo>
                <a:lnTo>
                  <a:pt x="5155" y="1550"/>
                </a:lnTo>
                <a:lnTo>
                  <a:pt x="5151" y="1554"/>
                </a:lnTo>
                <a:lnTo>
                  <a:pt x="5148" y="1558"/>
                </a:lnTo>
                <a:lnTo>
                  <a:pt x="5144" y="1561"/>
                </a:lnTo>
                <a:lnTo>
                  <a:pt x="5140" y="1567"/>
                </a:lnTo>
                <a:lnTo>
                  <a:pt x="5137" y="1570"/>
                </a:lnTo>
                <a:lnTo>
                  <a:pt x="5133" y="1574"/>
                </a:lnTo>
                <a:lnTo>
                  <a:pt x="5129" y="1589"/>
                </a:lnTo>
                <a:lnTo>
                  <a:pt x="5128" y="1609"/>
                </a:lnTo>
                <a:lnTo>
                  <a:pt x="5126" y="1630"/>
                </a:lnTo>
                <a:lnTo>
                  <a:pt x="5124" y="1650"/>
                </a:lnTo>
                <a:lnTo>
                  <a:pt x="5120" y="1667"/>
                </a:lnTo>
                <a:lnTo>
                  <a:pt x="5108" y="1667"/>
                </a:lnTo>
                <a:lnTo>
                  <a:pt x="5108" y="1683"/>
                </a:lnTo>
                <a:lnTo>
                  <a:pt x="5106" y="1700"/>
                </a:lnTo>
                <a:lnTo>
                  <a:pt x="5100" y="1714"/>
                </a:lnTo>
                <a:lnTo>
                  <a:pt x="5098" y="1716"/>
                </a:lnTo>
                <a:lnTo>
                  <a:pt x="5097" y="1716"/>
                </a:lnTo>
                <a:lnTo>
                  <a:pt x="5095" y="1718"/>
                </a:lnTo>
                <a:lnTo>
                  <a:pt x="5091" y="1718"/>
                </a:lnTo>
                <a:lnTo>
                  <a:pt x="5088" y="1718"/>
                </a:lnTo>
                <a:lnTo>
                  <a:pt x="5082" y="1703"/>
                </a:lnTo>
                <a:lnTo>
                  <a:pt x="5078" y="1689"/>
                </a:lnTo>
                <a:lnTo>
                  <a:pt x="5077" y="1672"/>
                </a:lnTo>
                <a:lnTo>
                  <a:pt x="5077" y="1650"/>
                </a:lnTo>
                <a:lnTo>
                  <a:pt x="5082" y="1638"/>
                </a:lnTo>
                <a:lnTo>
                  <a:pt x="5088" y="1620"/>
                </a:lnTo>
                <a:lnTo>
                  <a:pt x="5093" y="1605"/>
                </a:lnTo>
                <a:lnTo>
                  <a:pt x="5073" y="1605"/>
                </a:lnTo>
                <a:lnTo>
                  <a:pt x="5073" y="1600"/>
                </a:lnTo>
                <a:lnTo>
                  <a:pt x="5073" y="1594"/>
                </a:lnTo>
                <a:lnTo>
                  <a:pt x="5075" y="1590"/>
                </a:lnTo>
                <a:lnTo>
                  <a:pt x="5077" y="1585"/>
                </a:lnTo>
                <a:lnTo>
                  <a:pt x="5058" y="1580"/>
                </a:lnTo>
                <a:lnTo>
                  <a:pt x="5046" y="1570"/>
                </a:lnTo>
                <a:lnTo>
                  <a:pt x="5033" y="1563"/>
                </a:lnTo>
                <a:lnTo>
                  <a:pt x="5020" y="1561"/>
                </a:lnTo>
                <a:lnTo>
                  <a:pt x="5015" y="1561"/>
                </a:lnTo>
                <a:lnTo>
                  <a:pt x="5020" y="1567"/>
                </a:lnTo>
                <a:lnTo>
                  <a:pt x="5024" y="1570"/>
                </a:lnTo>
                <a:lnTo>
                  <a:pt x="5029" y="1576"/>
                </a:lnTo>
                <a:lnTo>
                  <a:pt x="5031" y="1581"/>
                </a:lnTo>
                <a:lnTo>
                  <a:pt x="5033" y="1587"/>
                </a:lnTo>
                <a:lnTo>
                  <a:pt x="5033" y="1590"/>
                </a:lnTo>
                <a:lnTo>
                  <a:pt x="5033" y="1594"/>
                </a:lnTo>
                <a:lnTo>
                  <a:pt x="5031" y="1598"/>
                </a:lnTo>
                <a:lnTo>
                  <a:pt x="5031" y="1600"/>
                </a:lnTo>
                <a:lnTo>
                  <a:pt x="5031" y="1603"/>
                </a:lnTo>
                <a:lnTo>
                  <a:pt x="5031" y="1605"/>
                </a:lnTo>
                <a:lnTo>
                  <a:pt x="5040" y="1614"/>
                </a:lnTo>
                <a:lnTo>
                  <a:pt x="5046" y="1621"/>
                </a:lnTo>
                <a:lnTo>
                  <a:pt x="5048" y="1632"/>
                </a:lnTo>
                <a:lnTo>
                  <a:pt x="5048" y="1650"/>
                </a:lnTo>
                <a:lnTo>
                  <a:pt x="5046" y="1652"/>
                </a:lnTo>
                <a:lnTo>
                  <a:pt x="5044" y="1656"/>
                </a:lnTo>
                <a:lnTo>
                  <a:pt x="5044" y="1660"/>
                </a:lnTo>
                <a:lnTo>
                  <a:pt x="5044" y="1667"/>
                </a:lnTo>
                <a:lnTo>
                  <a:pt x="5055" y="1667"/>
                </a:lnTo>
                <a:lnTo>
                  <a:pt x="5060" y="1676"/>
                </a:lnTo>
                <a:lnTo>
                  <a:pt x="5062" y="1687"/>
                </a:lnTo>
                <a:lnTo>
                  <a:pt x="5064" y="1701"/>
                </a:lnTo>
                <a:lnTo>
                  <a:pt x="5048" y="1701"/>
                </a:lnTo>
                <a:lnTo>
                  <a:pt x="5048" y="1707"/>
                </a:lnTo>
                <a:lnTo>
                  <a:pt x="5057" y="1712"/>
                </a:lnTo>
                <a:lnTo>
                  <a:pt x="5062" y="1718"/>
                </a:lnTo>
                <a:lnTo>
                  <a:pt x="5066" y="1725"/>
                </a:lnTo>
                <a:lnTo>
                  <a:pt x="5068" y="1738"/>
                </a:lnTo>
                <a:lnTo>
                  <a:pt x="5100" y="1738"/>
                </a:lnTo>
                <a:lnTo>
                  <a:pt x="5108" y="1750"/>
                </a:lnTo>
                <a:lnTo>
                  <a:pt x="5120" y="1763"/>
                </a:lnTo>
                <a:lnTo>
                  <a:pt x="5131" y="1776"/>
                </a:lnTo>
                <a:lnTo>
                  <a:pt x="5140" y="1787"/>
                </a:lnTo>
                <a:lnTo>
                  <a:pt x="5148" y="1805"/>
                </a:lnTo>
                <a:lnTo>
                  <a:pt x="5151" y="1825"/>
                </a:lnTo>
                <a:lnTo>
                  <a:pt x="5160" y="1843"/>
                </a:lnTo>
                <a:lnTo>
                  <a:pt x="5168" y="1854"/>
                </a:lnTo>
                <a:lnTo>
                  <a:pt x="5177" y="1861"/>
                </a:lnTo>
                <a:lnTo>
                  <a:pt x="5186" y="1870"/>
                </a:lnTo>
                <a:lnTo>
                  <a:pt x="5193" y="1883"/>
                </a:lnTo>
                <a:lnTo>
                  <a:pt x="5197" y="1900"/>
                </a:lnTo>
                <a:lnTo>
                  <a:pt x="5180" y="1900"/>
                </a:lnTo>
                <a:lnTo>
                  <a:pt x="5180" y="1887"/>
                </a:lnTo>
                <a:lnTo>
                  <a:pt x="5168" y="1880"/>
                </a:lnTo>
                <a:lnTo>
                  <a:pt x="5168" y="1883"/>
                </a:lnTo>
                <a:lnTo>
                  <a:pt x="5175" y="1894"/>
                </a:lnTo>
                <a:lnTo>
                  <a:pt x="5178" y="1907"/>
                </a:lnTo>
                <a:lnTo>
                  <a:pt x="5180" y="1923"/>
                </a:lnTo>
                <a:lnTo>
                  <a:pt x="5169" y="1936"/>
                </a:lnTo>
                <a:lnTo>
                  <a:pt x="5162" y="1947"/>
                </a:lnTo>
                <a:lnTo>
                  <a:pt x="5155" y="1960"/>
                </a:lnTo>
                <a:lnTo>
                  <a:pt x="5146" y="1970"/>
                </a:lnTo>
                <a:lnTo>
                  <a:pt x="5133" y="1976"/>
                </a:lnTo>
                <a:lnTo>
                  <a:pt x="5115" y="1980"/>
                </a:lnTo>
                <a:lnTo>
                  <a:pt x="5109" y="1976"/>
                </a:lnTo>
                <a:lnTo>
                  <a:pt x="5104" y="1974"/>
                </a:lnTo>
                <a:lnTo>
                  <a:pt x="5097" y="1972"/>
                </a:lnTo>
                <a:lnTo>
                  <a:pt x="5089" y="1970"/>
                </a:lnTo>
                <a:lnTo>
                  <a:pt x="5089" y="1976"/>
                </a:lnTo>
                <a:lnTo>
                  <a:pt x="5093" y="1976"/>
                </a:lnTo>
                <a:lnTo>
                  <a:pt x="5098" y="1978"/>
                </a:lnTo>
                <a:lnTo>
                  <a:pt x="5102" y="1981"/>
                </a:lnTo>
                <a:lnTo>
                  <a:pt x="5108" y="1983"/>
                </a:lnTo>
                <a:lnTo>
                  <a:pt x="5111" y="1987"/>
                </a:lnTo>
                <a:lnTo>
                  <a:pt x="5113" y="1992"/>
                </a:lnTo>
                <a:lnTo>
                  <a:pt x="5109" y="1994"/>
                </a:lnTo>
                <a:lnTo>
                  <a:pt x="5106" y="1998"/>
                </a:lnTo>
                <a:lnTo>
                  <a:pt x="5104" y="2000"/>
                </a:lnTo>
                <a:lnTo>
                  <a:pt x="5104" y="2003"/>
                </a:lnTo>
                <a:lnTo>
                  <a:pt x="5102" y="2009"/>
                </a:lnTo>
                <a:lnTo>
                  <a:pt x="5102" y="2016"/>
                </a:lnTo>
                <a:lnTo>
                  <a:pt x="5106" y="2016"/>
                </a:lnTo>
                <a:lnTo>
                  <a:pt x="5113" y="2010"/>
                </a:lnTo>
                <a:lnTo>
                  <a:pt x="5122" y="2010"/>
                </a:lnTo>
                <a:lnTo>
                  <a:pt x="5138" y="2012"/>
                </a:lnTo>
                <a:lnTo>
                  <a:pt x="5138" y="2040"/>
                </a:lnTo>
                <a:lnTo>
                  <a:pt x="5133" y="2045"/>
                </a:lnTo>
                <a:lnTo>
                  <a:pt x="5128" y="2052"/>
                </a:lnTo>
                <a:lnTo>
                  <a:pt x="5124" y="2058"/>
                </a:lnTo>
                <a:lnTo>
                  <a:pt x="5117" y="2063"/>
                </a:lnTo>
                <a:lnTo>
                  <a:pt x="5102" y="2070"/>
                </a:lnTo>
                <a:lnTo>
                  <a:pt x="5082" y="2074"/>
                </a:lnTo>
                <a:lnTo>
                  <a:pt x="5062" y="2078"/>
                </a:lnTo>
                <a:lnTo>
                  <a:pt x="5048" y="2083"/>
                </a:lnTo>
                <a:lnTo>
                  <a:pt x="5044" y="2087"/>
                </a:lnTo>
                <a:lnTo>
                  <a:pt x="5037" y="2096"/>
                </a:lnTo>
                <a:lnTo>
                  <a:pt x="5028" y="2107"/>
                </a:lnTo>
                <a:lnTo>
                  <a:pt x="5018" y="2120"/>
                </a:lnTo>
                <a:lnTo>
                  <a:pt x="5009" y="2132"/>
                </a:lnTo>
                <a:lnTo>
                  <a:pt x="5002" y="2141"/>
                </a:lnTo>
                <a:lnTo>
                  <a:pt x="4998" y="2147"/>
                </a:lnTo>
                <a:lnTo>
                  <a:pt x="4995" y="2147"/>
                </a:lnTo>
                <a:lnTo>
                  <a:pt x="4988" y="2165"/>
                </a:lnTo>
                <a:lnTo>
                  <a:pt x="4984" y="2180"/>
                </a:lnTo>
                <a:lnTo>
                  <a:pt x="4982" y="2194"/>
                </a:lnTo>
                <a:lnTo>
                  <a:pt x="4977" y="2205"/>
                </a:lnTo>
                <a:lnTo>
                  <a:pt x="4968" y="2212"/>
                </a:lnTo>
                <a:lnTo>
                  <a:pt x="4953" y="2218"/>
                </a:lnTo>
                <a:lnTo>
                  <a:pt x="4929" y="2220"/>
                </a:lnTo>
                <a:lnTo>
                  <a:pt x="4913" y="2230"/>
                </a:lnTo>
                <a:lnTo>
                  <a:pt x="4895" y="2241"/>
                </a:lnTo>
                <a:lnTo>
                  <a:pt x="4877" y="2252"/>
                </a:lnTo>
                <a:lnTo>
                  <a:pt x="4862" y="2265"/>
                </a:lnTo>
                <a:lnTo>
                  <a:pt x="4851" y="2283"/>
                </a:lnTo>
                <a:lnTo>
                  <a:pt x="4851" y="2330"/>
                </a:lnTo>
                <a:lnTo>
                  <a:pt x="4849" y="2332"/>
                </a:lnTo>
                <a:lnTo>
                  <a:pt x="4846" y="2336"/>
                </a:lnTo>
                <a:lnTo>
                  <a:pt x="4842" y="2338"/>
                </a:lnTo>
                <a:lnTo>
                  <a:pt x="4838" y="2341"/>
                </a:lnTo>
                <a:lnTo>
                  <a:pt x="4835" y="2347"/>
                </a:lnTo>
                <a:lnTo>
                  <a:pt x="4831" y="2354"/>
                </a:lnTo>
                <a:lnTo>
                  <a:pt x="4820" y="2354"/>
                </a:lnTo>
                <a:lnTo>
                  <a:pt x="4811" y="2350"/>
                </a:lnTo>
                <a:lnTo>
                  <a:pt x="4804" y="2349"/>
                </a:lnTo>
                <a:lnTo>
                  <a:pt x="4797" y="2347"/>
                </a:lnTo>
                <a:lnTo>
                  <a:pt x="4793" y="2350"/>
                </a:lnTo>
                <a:lnTo>
                  <a:pt x="4791" y="2358"/>
                </a:lnTo>
                <a:lnTo>
                  <a:pt x="4778" y="2358"/>
                </a:lnTo>
                <a:lnTo>
                  <a:pt x="4769" y="2380"/>
                </a:lnTo>
                <a:lnTo>
                  <a:pt x="4753" y="2400"/>
                </a:lnTo>
                <a:lnTo>
                  <a:pt x="4733" y="2414"/>
                </a:lnTo>
                <a:lnTo>
                  <a:pt x="4709" y="2421"/>
                </a:lnTo>
                <a:lnTo>
                  <a:pt x="4704" y="2430"/>
                </a:lnTo>
                <a:lnTo>
                  <a:pt x="4704" y="2438"/>
                </a:lnTo>
                <a:lnTo>
                  <a:pt x="4704" y="2443"/>
                </a:lnTo>
                <a:lnTo>
                  <a:pt x="4704" y="2449"/>
                </a:lnTo>
                <a:lnTo>
                  <a:pt x="4702" y="2454"/>
                </a:lnTo>
                <a:lnTo>
                  <a:pt x="4693" y="2456"/>
                </a:lnTo>
                <a:lnTo>
                  <a:pt x="4677" y="2458"/>
                </a:lnTo>
                <a:lnTo>
                  <a:pt x="4677" y="2454"/>
                </a:lnTo>
                <a:lnTo>
                  <a:pt x="4673" y="2454"/>
                </a:lnTo>
                <a:lnTo>
                  <a:pt x="4673" y="2458"/>
                </a:lnTo>
                <a:lnTo>
                  <a:pt x="4677" y="2460"/>
                </a:lnTo>
                <a:lnTo>
                  <a:pt x="4678" y="2461"/>
                </a:lnTo>
                <a:lnTo>
                  <a:pt x="4680" y="2463"/>
                </a:lnTo>
                <a:lnTo>
                  <a:pt x="4680" y="2465"/>
                </a:lnTo>
                <a:lnTo>
                  <a:pt x="4680" y="2467"/>
                </a:lnTo>
                <a:lnTo>
                  <a:pt x="4680" y="2469"/>
                </a:lnTo>
                <a:lnTo>
                  <a:pt x="4678" y="2472"/>
                </a:lnTo>
                <a:lnTo>
                  <a:pt x="4677" y="2474"/>
                </a:lnTo>
                <a:lnTo>
                  <a:pt x="4673" y="2478"/>
                </a:lnTo>
                <a:lnTo>
                  <a:pt x="4671" y="2480"/>
                </a:lnTo>
                <a:lnTo>
                  <a:pt x="4669" y="2481"/>
                </a:lnTo>
                <a:lnTo>
                  <a:pt x="4668" y="2481"/>
                </a:lnTo>
                <a:lnTo>
                  <a:pt x="4671" y="2501"/>
                </a:lnTo>
                <a:lnTo>
                  <a:pt x="4669" y="2505"/>
                </a:lnTo>
                <a:lnTo>
                  <a:pt x="4664" y="2509"/>
                </a:lnTo>
                <a:lnTo>
                  <a:pt x="4657" y="2514"/>
                </a:lnTo>
                <a:lnTo>
                  <a:pt x="4651" y="2518"/>
                </a:lnTo>
                <a:lnTo>
                  <a:pt x="4648" y="2521"/>
                </a:lnTo>
                <a:lnTo>
                  <a:pt x="4644" y="2534"/>
                </a:lnTo>
                <a:lnTo>
                  <a:pt x="4642" y="2550"/>
                </a:lnTo>
                <a:lnTo>
                  <a:pt x="4644" y="2565"/>
                </a:lnTo>
                <a:lnTo>
                  <a:pt x="4644" y="2578"/>
                </a:lnTo>
                <a:lnTo>
                  <a:pt x="4642" y="2580"/>
                </a:lnTo>
                <a:lnTo>
                  <a:pt x="4638" y="2581"/>
                </a:lnTo>
                <a:lnTo>
                  <a:pt x="4635" y="2585"/>
                </a:lnTo>
                <a:lnTo>
                  <a:pt x="4631" y="2589"/>
                </a:lnTo>
                <a:lnTo>
                  <a:pt x="4629" y="2590"/>
                </a:lnTo>
                <a:lnTo>
                  <a:pt x="4628" y="2592"/>
                </a:lnTo>
                <a:lnTo>
                  <a:pt x="4628" y="2596"/>
                </a:lnTo>
                <a:lnTo>
                  <a:pt x="4631" y="2596"/>
                </a:lnTo>
                <a:lnTo>
                  <a:pt x="4633" y="2605"/>
                </a:lnTo>
                <a:lnTo>
                  <a:pt x="4635" y="2621"/>
                </a:lnTo>
                <a:lnTo>
                  <a:pt x="4635" y="2640"/>
                </a:lnTo>
                <a:lnTo>
                  <a:pt x="4635" y="2660"/>
                </a:lnTo>
                <a:lnTo>
                  <a:pt x="4635" y="2674"/>
                </a:lnTo>
                <a:lnTo>
                  <a:pt x="4635" y="2681"/>
                </a:lnTo>
                <a:lnTo>
                  <a:pt x="4649" y="2703"/>
                </a:lnTo>
                <a:lnTo>
                  <a:pt x="4664" y="2734"/>
                </a:lnTo>
                <a:lnTo>
                  <a:pt x="4675" y="2767"/>
                </a:lnTo>
                <a:lnTo>
                  <a:pt x="4688" y="2801"/>
                </a:lnTo>
                <a:lnTo>
                  <a:pt x="4700" y="2832"/>
                </a:lnTo>
                <a:lnTo>
                  <a:pt x="4715" y="2860"/>
                </a:lnTo>
                <a:lnTo>
                  <a:pt x="4728" y="2880"/>
                </a:lnTo>
                <a:lnTo>
                  <a:pt x="4748" y="2901"/>
                </a:lnTo>
                <a:lnTo>
                  <a:pt x="4768" y="2923"/>
                </a:lnTo>
                <a:lnTo>
                  <a:pt x="4786" y="2947"/>
                </a:lnTo>
                <a:lnTo>
                  <a:pt x="4800" y="2970"/>
                </a:lnTo>
                <a:lnTo>
                  <a:pt x="4806" y="2992"/>
                </a:lnTo>
                <a:lnTo>
                  <a:pt x="4802" y="2998"/>
                </a:lnTo>
                <a:lnTo>
                  <a:pt x="4802" y="3009"/>
                </a:lnTo>
                <a:lnTo>
                  <a:pt x="4806" y="3020"/>
                </a:lnTo>
                <a:lnTo>
                  <a:pt x="4811" y="3032"/>
                </a:lnTo>
                <a:lnTo>
                  <a:pt x="4817" y="3043"/>
                </a:lnTo>
                <a:lnTo>
                  <a:pt x="4822" y="3052"/>
                </a:lnTo>
                <a:lnTo>
                  <a:pt x="4835" y="3076"/>
                </a:lnTo>
                <a:lnTo>
                  <a:pt x="4846" y="3101"/>
                </a:lnTo>
                <a:lnTo>
                  <a:pt x="4858" y="3123"/>
                </a:lnTo>
                <a:lnTo>
                  <a:pt x="4871" y="3143"/>
                </a:lnTo>
                <a:lnTo>
                  <a:pt x="4886" y="3163"/>
                </a:lnTo>
                <a:lnTo>
                  <a:pt x="4900" y="3185"/>
                </a:lnTo>
                <a:lnTo>
                  <a:pt x="4909" y="3209"/>
                </a:lnTo>
                <a:lnTo>
                  <a:pt x="4911" y="3241"/>
                </a:lnTo>
                <a:lnTo>
                  <a:pt x="4913" y="3280"/>
                </a:lnTo>
                <a:lnTo>
                  <a:pt x="4915" y="3318"/>
                </a:lnTo>
                <a:lnTo>
                  <a:pt x="4917" y="3350"/>
                </a:lnTo>
                <a:lnTo>
                  <a:pt x="4915" y="3354"/>
                </a:lnTo>
                <a:lnTo>
                  <a:pt x="4913" y="3358"/>
                </a:lnTo>
                <a:lnTo>
                  <a:pt x="4909" y="3361"/>
                </a:lnTo>
                <a:lnTo>
                  <a:pt x="4906" y="3365"/>
                </a:lnTo>
                <a:lnTo>
                  <a:pt x="4902" y="3369"/>
                </a:lnTo>
                <a:lnTo>
                  <a:pt x="4900" y="3370"/>
                </a:lnTo>
                <a:lnTo>
                  <a:pt x="4898" y="3381"/>
                </a:lnTo>
                <a:lnTo>
                  <a:pt x="4902" y="3390"/>
                </a:lnTo>
                <a:lnTo>
                  <a:pt x="4906" y="3400"/>
                </a:lnTo>
                <a:lnTo>
                  <a:pt x="4909" y="3407"/>
                </a:lnTo>
                <a:lnTo>
                  <a:pt x="4909" y="3414"/>
                </a:lnTo>
                <a:lnTo>
                  <a:pt x="4908" y="3416"/>
                </a:lnTo>
                <a:lnTo>
                  <a:pt x="4906" y="3418"/>
                </a:lnTo>
                <a:lnTo>
                  <a:pt x="4904" y="3418"/>
                </a:lnTo>
                <a:lnTo>
                  <a:pt x="4902" y="3418"/>
                </a:lnTo>
                <a:lnTo>
                  <a:pt x="4900" y="3420"/>
                </a:lnTo>
                <a:lnTo>
                  <a:pt x="4900" y="3421"/>
                </a:lnTo>
                <a:lnTo>
                  <a:pt x="4898" y="3425"/>
                </a:lnTo>
                <a:lnTo>
                  <a:pt x="4897" y="3430"/>
                </a:lnTo>
                <a:lnTo>
                  <a:pt x="4897" y="3438"/>
                </a:lnTo>
                <a:lnTo>
                  <a:pt x="4871" y="3441"/>
                </a:lnTo>
                <a:lnTo>
                  <a:pt x="4848" y="3450"/>
                </a:lnTo>
                <a:lnTo>
                  <a:pt x="4824" y="3460"/>
                </a:lnTo>
                <a:lnTo>
                  <a:pt x="4798" y="3465"/>
                </a:lnTo>
                <a:lnTo>
                  <a:pt x="4797" y="3460"/>
                </a:lnTo>
                <a:lnTo>
                  <a:pt x="4795" y="3456"/>
                </a:lnTo>
                <a:lnTo>
                  <a:pt x="4793" y="3452"/>
                </a:lnTo>
                <a:lnTo>
                  <a:pt x="4791" y="3449"/>
                </a:lnTo>
                <a:lnTo>
                  <a:pt x="4789" y="3443"/>
                </a:lnTo>
                <a:lnTo>
                  <a:pt x="4788" y="3438"/>
                </a:lnTo>
                <a:lnTo>
                  <a:pt x="4789" y="3436"/>
                </a:lnTo>
                <a:lnTo>
                  <a:pt x="4791" y="3434"/>
                </a:lnTo>
                <a:lnTo>
                  <a:pt x="4793" y="3432"/>
                </a:lnTo>
                <a:lnTo>
                  <a:pt x="4793" y="3430"/>
                </a:lnTo>
                <a:lnTo>
                  <a:pt x="4793" y="3429"/>
                </a:lnTo>
                <a:lnTo>
                  <a:pt x="4795" y="3425"/>
                </a:lnTo>
                <a:lnTo>
                  <a:pt x="4778" y="3410"/>
                </a:lnTo>
                <a:lnTo>
                  <a:pt x="4764" y="3390"/>
                </a:lnTo>
                <a:lnTo>
                  <a:pt x="4751" y="3369"/>
                </a:lnTo>
                <a:lnTo>
                  <a:pt x="4728" y="3369"/>
                </a:lnTo>
                <a:lnTo>
                  <a:pt x="4708" y="3365"/>
                </a:lnTo>
                <a:lnTo>
                  <a:pt x="4702" y="3350"/>
                </a:lnTo>
                <a:lnTo>
                  <a:pt x="4695" y="3330"/>
                </a:lnTo>
                <a:lnTo>
                  <a:pt x="4686" y="3310"/>
                </a:lnTo>
                <a:lnTo>
                  <a:pt x="4675" y="3292"/>
                </a:lnTo>
                <a:lnTo>
                  <a:pt x="4662" y="3280"/>
                </a:lnTo>
                <a:lnTo>
                  <a:pt x="4648" y="3272"/>
                </a:lnTo>
                <a:lnTo>
                  <a:pt x="4642" y="3238"/>
                </a:lnTo>
                <a:lnTo>
                  <a:pt x="4615" y="3238"/>
                </a:lnTo>
                <a:lnTo>
                  <a:pt x="4604" y="3220"/>
                </a:lnTo>
                <a:lnTo>
                  <a:pt x="4591" y="3198"/>
                </a:lnTo>
                <a:lnTo>
                  <a:pt x="4578" y="3172"/>
                </a:lnTo>
                <a:lnTo>
                  <a:pt x="4568" y="3149"/>
                </a:lnTo>
                <a:lnTo>
                  <a:pt x="4562" y="3129"/>
                </a:lnTo>
                <a:lnTo>
                  <a:pt x="4568" y="3130"/>
                </a:lnTo>
                <a:lnTo>
                  <a:pt x="4569" y="3130"/>
                </a:lnTo>
                <a:lnTo>
                  <a:pt x="4571" y="3130"/>
                </a:lnTo>
                <a:lnTo>
                  <a:pt x="4573" y="3130"/>
                </a:lnTo>
                <a:lnTo>
                  <a:pt x="4575" y="3130"/>
                </a:lnTo>
                <a:lnTo>
                  <a:pt x="4578" y="3130"/>
                </a:lnTo>
                <a:lnTo>
                  <a:pt x="4582" y="3130"/>
                </a:lnTo>
                <a:lnTo>
                  <a:pt x="4586" y="3116"/>
                </a:lnTo>
                <a:lnTo>
                  <a:pt x="4589" y="3107"/>
                </a:lnTo>
                <a:lnTo>
                  <a:pt x="4593" y="3100"/>
                </a:lnTo>
                <a:lnTo>
                  <a:pt x="4598" y="3090"/>
                </a:lnTo>
                <a:lnTo>
                  <a:pt x="4591" y="3090"/>
                </a:lnTo>
                <a:lnTo>
                  <a:pt x="4591" y="3094"/>
                </a:lnTo>
                <a:lnTo>
                  <a:pt x="4586" y="3103"/>
                </a:lnTo>
                <a:lnTo>
                  <a:pt x="4582" y="3110"/>
                </a:lnTo>
                <a:lnTo>
                  <a:pt x="4577" y="3116"/>
                </a:lnTo>
                <a:lnTo>
                  <a:pt x="4569" y="3120"/>
                </a:lnTo>
                <a:lnTo>
                  <a:pt x="4555" y="3121"/>
                </a:lnTo>
                <a:lnTo>
                  <a:pt x="4549" y="3112"/>
                </a:lnTo>
                <a:lnTo>
                  <a:pt x="4542" y="3105"/>
                </a:lnTo>
                <a:lnTo>
                  <a:pt x="4544" y="3081"/>
                </a:lnTo>
                <a:lnTo>
                  <a:pt x="4544" y="3056"/>
                </a:lnTo>
                <a:lnTo>
                  <a:pt x="4544" y="3029"/>
                </a:lnTo>
                <a:lnTo>
                  <a:pt x="4540" y="3001"/>
                </a:lnTo>
                <a:lnTo>
                  <a:pt x="4535" y="2978"/>
                </a:lnTo>
                <a:lnTo>
                  <a:pt x="4528" y="2958"/>
                </a:lnTo>
                <a:lnTo>
                  <a:pt x="4513" y="2943"/>
                </a:lnTo>
                <a:lnTo>
                  <a:pt x="4495" y="2934"/>
                </a:lnTo>
                <a:lnTo>
                  <a:pt x="4484" y="2934"/>
                </a:lnTo>
                <a:lnTo>
                  <a:pt x="4471" y="2927"/>
                </a:lnTo>
                <a:lnTo>
                  <a:pt x="4458" y="2916"/>
                </a:lnTo>
                <a:lnTo>
                  <a:pt x="4446" y="2901"/>
                </a:lnTo>
                <a:lnTo>
                  <a:pt x="4435" y="2889"/>
                </a:lnTo>
                <a:lnTo>
                  <a:pt x="4428" y="2878"/>
                </a:lnTo>
                <a:lnTo>
                  <a:pt x="4424" y="2876"/>
                </a:lnTo>
                <a:lnTo>
                  <a:pt x="4420" y="2874"/>
                </a:lnTo>
                <a:lnTo>
                  <a:pt x="4415" y="2874"/>
                </a:lnTo>
                <a:lnTo>
                  <a:pt x="4411" y="2872"/>
                </a:lnTo>
                <a:lnTo>
                  <a:pt x="4408" y="2870"/>
                </a:lnTo>
                <a:lnTo>
                  <a:pt x="4398" y="2854"/>
                </a:lnTo>
                <a:lnTo>
                  <a:pt x="4382" y="2841"/>
                </a:lnTo>
                <a:lnTo>
                  <a:pt x="4364" y="2836"/>
                </a:lnTo>
                <a:lnTo>
                  <a:pt x="4342" y="2832"/>
                </a:lnTo>
                <a:lnTo>
                  <a:pt x="4318" y="2834"/>
                </a:lnTo>
                <a:lnTo>
                  <a:pt x="4322" y="2858"/>
                </a:lnTo>
                <a:lnTo>
                  <a:pt x="4295" y="2869"/>
                </a:lnTo>
                <a:lnTo>
                  <a:pt x="4273" y="2880"/>
                </a:lnTo>
                <a:lnTo>
                  <a:pt x="4249" y="2890"/>
                </a:lnTo>
                <a:lnTo>
                  <a:pt x="4226" y="2900"/>
                </a:lnTo>
                <a:lnTo>
                  <a:pt x="4197" y="2905"/>
                </a:lnTo>
                <a:lnTo>
                  <a:pt x="4193" y="2901"/>
                </a:lnTo>
                <a:lnTo>
                  <a:pt x="4191" y="2898"/>
                </a:lnTo>
                <a:lnTo>
                  <a:pt x="4188" y="2896"/>
                </a:lnTo>
                <a:lnTo>
                  <a:pt x="4184" y="2892"/>
                </a:lnTo>
                <a:lnTo>
                  <a:pt x="4184" y="2869"/>
                </a:lnTo>
                <a:lnTo>
                  <a:pt x="4175" y="2861"/>
                </a:lnTo>
                <a:lnTo>
                  <a:pt x="4158" y="2852"/>
                </a:lnTo>
                <a:lnTo>
                  <a:pt x="4137" y="2843"/>
                </a:lnTo>
                <a:lnTo>
                  <a:pt x="4111" y="2834"/>
                </a:lnTo>
                <a:lnTo>
                  <a:pt x="4088" y="2825"/>
                </a:lnTo>
                <a:lnTo>
                  <a:pt x="4068" y="2820"/>
                </a:lnTo>
                <a:lnTo>
                  <a:pt x="4051" y="2816"/>
                </a:lnTo>
                <a:lnTo>
                  <a:pt x="4048" y="2816"/>
                </a:lnTo>
                <a:lnTo>
                  <a:pt x="4038" y="2820"/>
                </a:lnTo>
                <a:lnTo>
                  <a:pt x="4028" y="2823"/>
                </a:lnTo>
                <a:lnTo>
                  <a:pt x="4018" y="2825"/>
                </a:lnTo>
                <a:lnTo>
                  <a:pt x="4011" y="2827"/>
                </a:lnTo>
                <a:lnTo>
                  <a:pt x="4000" y="2829"/>
                </a:lnTo>
                <a:lnTo>
                  <a:pt x="3988" y="2829"/>
                </a:lnTo>
                <a:lnTo>
                  <a:pt x="3977" y="2827"/>
                </a:lnTo>
                <a:lnTo>
                  <a:pt x="3971" y="2827"/>
                </a:lnTo>
                <a:lnTo>
                  <a:pt x="3969" y="2830"/>
                </a:lnTo>
                <a:lnTo>
                  <a:pt x="3966" y="2832"/>
                </a:lnTo>
                <a:lnTo>
                  <a:pt x="3964" y="2838"/>
                </a:lnTo>
                <a:lnTo>
                  <a:pt x="3962" y="2841"/>
                </a:lnTo>
                <a:lnTo>
                  <a:pt x="3958" y="2843"/>
                </a:lnTo>
                <a:lnTo>
                  <a:pt x="3949" y="2847"/>
                </a:lnTo>
                <a:lnTo>
                  <a:pt x="3931" y="2852"/>
                </a:lnTo>
                <a:lnTo>
                  <a:pt x="3911" y="2858"/>
                </a:lnTo>
                <a:lnTo>
                  <a:pt x="3889" y="2861"/>
                </a:lnTo>
                <a:lnTo>
                  <a:pt x="3875" y="2863"/>
                </a:lnTo>
                <a:lnTo>
                  <a:pt x="3875" y="2858"/>
                </a:lnTo>
                <a:lnTo>
                  <a:pt x="3875" y="2856"/>
                </a:lnTo>
                <a:lnTo>
                  <a:pt x="3877" y="2854"/>
                </a:lnTo>
                <a:lnTo>
                  <a:pt x="3877" y="2852"/>
                </a:lnTo>
                <a:lnTo>
                  <a:pt x="3878" y="2850"/>
                </a:lnTo>
                <a:lnTo>
                  <a:pt x="3882" y="2849"/>
                </a:lnTo>
                <a:lnTo>
                  <a:pt x="3889" y="2847"/>
                </a:lnTo>
                <a:lnTo>
                  <a:pt x="3895" y="2845"/>
                </a:lnTo>
                <a:lnTo>
                  <a:pt x="3898" y="2843"/>
                </a:lnTo>
                <a:lnTo>
                  <a:pt x="3893" y="2840"/>
                </a:lnTo>
                <a:lnTo>
                  <a:pt x="3886" y="2836"/>
                </a:lnTo>
                <a:lnTo>
                  <a:pt x="3882" y="2830"/>
                </a:lnTo>
                <a:lnTo>
                  <a:pt x="3878" y="2825"/>
                </a:lnTo>
                <a:lnTo>
                  <a:pt x="3875" y="2820"/>
                </a:lnTo>
                <a:lnTo>
                  <a:pt x="3871" y="2820"/>
                </a:lnTo>
                <a:lnTo>
                  <a:pt x="3871" y="2847"/>
                </a:lnTo>
                <a:lnTo>
                  <a:pt x="3848" y="2845"/>
                </a:lnTo>
                <a:lnTo>
                  <a:pt x="3820" y="2845"/>
                </a:lnTo>
                <a:lnTo>
                  <a:pt x="3793" y="2847"/>
                </a:lnTo>
                <a:lnTo>
                  <a:pt x="3766" y="2849"/>
                </a:lnTo>
                <a:lnTo>
                  <a:pt x="3740" y="2854"/>
                </a:lnTo>
                <a:lnTo>
                  <a:pt x="3722" y="2861"/>
                </a:lnTo>
                <a:lnTo>
                  <a:pt x="3718" y="2863"/>
                </a:lnTo>
                <a:lnTo>
                  <a:pt x="3718" y="2867"/>
                </a:lnTo>
                <a:lnTo>
                  <a:pt x="3717" y="2870"/>
                </a:lnTo>
                <a:lnTo>
                  <a:pt x="3717" y="2876"/>
                </a:lnTo>
                <a:lnTo>
                  <a:pt x="3715" y="2878"/>
                </a:lnTo>
                <a:lnTo>
                  <a:pt x="3713" y="2881"/>
                </a:lnTo>
                <a:lnTo>
                  <a:pt x="3709" y="2883"/>
                </a:lnTo>
                <a:lnTo>
                  <a:pt x="3706" y="2885"/>
                </a:lnTo>
                <a:lnTo>
                  <a:pt x="3706" y="2885"/>
                </a:lnTo>
                <a:lnTo>
                  <a:pt x="3706" y="2885"/>
                </a:lnTo>
                <a:lnTo>
                  <a:pt x="3698" y="2889"/>
                </a:lnTo>
                <a:lnTo>
                  <a:pt x="3688" y="2894"/>
                </a:lnTo>
                <a:lnTo>
                  <a:pt x="3677" y="2898"/>
                </a:lnTo>
                <a:lnTo>
                  <a:pt x="3673" y="2901"/>
                </a:lnTo>
                <a:lnTo>
                  <a:pt x="3673" y="2905"/>
                </a:lnTo>
                <a:lnTo>
                  <a:pt x="3678" y="2905"/>
                </a:lnTo>
                <a:lnTo>
                  <a:pt x="3682" y="2907"/>
                </a:lnTo>
                <a:lnTo>
                  <a:pt x="3686" y="2907"/>
                </a:lnTo>
                <a:lnTo>
                  <a:pt x="3689" y="2909"/>
                </a:lnTo>
                <a:lnTo>
                  <a:pt x="3691" y="2901"/>
                </a:lnTo>
                <a:lnTo>
                  <a:pt x="3693" y="2898"/>
                </a:lnTo>
                <a:lnTo>
                  <a:pt x="3695" y="2894"/>
                </a:lnTo>
                <a:lnTo>
                  <a:pt x="3698" y="2892"/>
                </a:lnTo>
                <a:lnTo>
                  <a:pt x="3700" y="2889"/>
                </a:lnTo>
                <a:lnTo>
                  <a:pt x="3706" y="2885"/>
                </a:lnTo>
                <a:lnTo>
                  <a:pt x="3706" y="2885"/>
                </a:lnTo>
                <a:lnTo>
                  <a:pt x="3708" y="2887"/>
                </a:lnTo>
                <a:lnTo>
                  <a:pt x="3709" y="2887"/>
                </a:lnTo>
                <a:lnTo>
                  <a:pt x="3711" y="2887"/>
                </a:lnTo>
                <a:lnTo>
                  <a:pt x="3711" y="2887"/>
                </a:lnTo>
                <a:lnTo>
                  <a:pt x="3713" y="2889"/>
                </a:lnTo>
                <a:lnTo>
                  <a:pt x="3722" y="2903"/>
                </a:lnTo>
                <a:lnTo>
                  <a:pt x="3726" y="2918"/>
                </a:lnTo>
                <a:lnTo>
                  <a:pt x="3726" y="2936"/>
                </a:lnTo>
                <a:lnTo>
                  <a:pt x="3706" y="2932"/>
                </a:lnTo>
                <a:lnTo>
                  <a:pt x="3706" y="2936"/>
                </a:lnTo>
                <a:lnTo>
                  <a:pt x="3708" y="2940"/>
                </a:lnTo>
                <a:lnTo>
                  <a:pt x="3709" y="2943"/>
                </a:lnTo>
                <a:lnTo>
                  <a:pt x="3711" y="2947"/>
                </a:lnTo>
                <a:lnTo>
                  <a:pt x="3713" y="2952"/>
                </a:lnTo>
                <a:lnTo>
                  <a:pt x="3708" y="2952"/>
                </a:lnTo>
                <a:lnTo>
                  <a:pt x="3704" y="2952"/>
                </a:lnTo>
                <a:lnTo>
                  <a:pt x="3702" y="2954"/>
                </a:lnTo>
                <a:lnTo>
                  <a:pt x="3700" y="2954"/>
                </a:lnTo>
                <a:lnTo>
                  <a:pt x="3700" y="2954"/>
                </a:lnTo>
                <a:lnTo>
                  <a:pt x="3698" y="2958"/>
                </a:lnTo>
                <a:lnTo>
                  <a:pt x="3697" y="2960"/>
                </a:lnTo>
                <a:lnTo>
                  <a:pt x="3700" y="2960"/>
                </a:lnTo>
                <a:lnTo>
                  <a:pt x="3711" y="2969"/>
                </a:lnTo>
                <a:lnTo>
                  <a:pt x="3720" y="2970"/>
                </a:lnTo>
                <a:lnTo>
                  <a:pt x="3731" y="2972"/>
                </a:lnTo>
                <a:lnTo>
                  <a:pt x="3746" y="2976"/>
                </a:lnTo>
                <a:lnTo>
                  <a:pt x="3755" y="2981"/>
                </a:lnTo>
                <a:lnTo>
                  <a:pt x="3768" y="2990"/>
                </a:lnTo>
                <a:lnTo>
                  <a:pt x="3778" y="2998"/>
                </a:lnTo>
                <a:lnTo>
                  <a:pt x="3789" y="3005"/>
                </a:lnTo>
                <a:lnTo>
                  <a:pt x="3782" y="3025"/>
                </a:lnTo>
                <a:lnTo>
                  <a:pt x="3773" y="3045"/>
                </a:lnTo>
                <a:lnTo>
                  <a:pt x="3768" y="3041"/>
                </a:lnTo>
                <a:lnTo>
                  <a:pt x="3766" y="3040"/>
                </a:lnTo>
                <a:lnTo>
                  <a:pt x="3762" y="3038"/>
                </a:lnTo>
                <a:lnTo>
                  <a:pt x="3760" y="3036"/>
                </a:lnTo>
                <a:lnTo>
                  <a:pt x="3757" y="3034"/>
                </a:lnTo>
                <a:lnTo>
                  <a:pt x="3753" y="3032"/>
                </a:lnTo>
                <a:lnTo>
                  <a:pt x="3751" y="3038"/>
                </a:lnTo>
                <a:lnTo>
                  <a:pt x="3749" y="3043"/>
                </a:lnTo>
                <a:lnTo>
                  <a:pt x="3748" y="3047"/>
                </a:lnTo>
                <a:lnTo>
                  <a:pt x="3744" y="3049"/>
                </a:lnTo>
                <a:lnTo>
                  <a:pt x="3740" y="3050"/>
                </a:lnTo>
                <a:lnTo>
                  <a:pt x="3733" y="3052"/>
                </a:lnTo>
                <a:lnTo>
                  <a:pt x="3733" y="3043"/>
                </a:lnTo>
                <a:lnTo>
                  <a:pt x="3733" y="3036"/>
                </a:lnTo>
                <a:lnTo>
                  <a:pt x="3733" y="3030"/>
                </a:lnTo>
                <a:lnTo>
                  <a:pt x="3733" y="3029"/>
                </a:lnTo>
                <a:lnTo>
                  <a:pt x="3724" y="3012"/>
                </a:lnTo>
                <a:lnTo>
                  <a:pt x="3709" y="3010"/>
                </a:lnTo>
                <a:lnTo>
                  <a:pt x="3700" y="3009"/>
                </a:lnTo>
                <a:lnTo>
                  <a:pt x="3691" y="3007"/>
                </a:lnTo>
                <a:lnTo>
                  <a:pt x="3680" y="3003"/>
                </a:lnTo>
                <a:lnTo>
                  <a:pt x="3680" y="2998"/>
                </a:lnTo>
                <a:lnTo>
                  <a:pt x="3678" y="2992"/>
                </a:lnTo>
                <a:lnTo>
                  <a:pt x="3677" y="2989"/>
                </a:lnTo>
                <a:lnTo>
                  <a:pt x="3675" y="2987"/>
                </a:lnTo>
                <a:lnTo>
                  <a:pt x="3669" y="2985"/>
                </a:lnTo>
                <a:lnTo>
                  <a:pt x="3664" y="2985"/>
                </a:lnTo>
                <a:lnTo>
                  <a:pt x="3657" y="2983"/>
                </a:lnTo>
                <a:lnTo>
                  <a:pt x="3657" y="2980"/>
                </a:lnTo>
                <a:lnTo>
                  <a:pt x="3653" y="2980"/>
                </a:lnTo>
                <a:lnTo>
                  <a:pt x="3658" y="2996"/>
                </a:lnTo>
                <a:lnTo>
                  <a:pt x="3662" y="3012"/>
                </a:lnTo>
                <a:lnTo>
                  <a:pt x="3660" y="3027"/>
                </a:lnTo>
                <a:lnTo>
                  <a:pt x="3653" y="3030"/>
                </a:lnTo>
                <a:lnTo>
                  <a:pt x="3646" y="3034"/>
                </a:lnTo>
                <a:lnTo>
                  <a:pt x="3640" y="3040"/>
                </a:lnTo>
                <a:lnTo>
                  <a:pt x="3628" y="3036"/>
                </a:lnTo>
                <a:lnTo>
                  <a:pt x="3628" y="3016"/>
                </a:lnTo>
                <a:lnTo>
                  <a:pt x="3597" y="3010"/>
                </a:lnTo>
                <a:lnTo>
                  <a:pt x="3597" y="3030"/>
                </a:lnTo>
                <a:lnTo>
                  <a:pt x="3591" y="3034"/>
                </a:lnTo>
                <a:lnTo>
                  <a:pt x="3589" y="3036"/>
                </a:lnTo>
                <a:lnTo>
                  <a:pt x="3586" y="3036"/>
                </a:lnTo>
                <a:lnTo>
                  <a:pt x="3582" y="3038"/>
                </a:lnTo>
                <a:lnTo>
                  <a:pt x="3577" y="3040"/>
                </a:lnTo>
                <a:lnTo>
                  <a:pt x="3560" y="3032"/>
                </a:lnTo>
                <a:lnTo>
                  <a:pt x="3542" y="3029"/>
                </a:lnTo>
                <a:lnTo>
                  <a:pt x="3524" y="3027"/>
                </a:lnTo>
                <a:lnTo>
                  <a:pt x="3515" y="3009"/>
                </a:lnTo>
                <a:lnTo>
                  <a:pt x="3502" y="2994"/>
                </a:lnTo>
                <a:lnTo>
                  <a:pt x="3484" y="2983"/>
                </a:lnTo>
                <a:lnTo>
                  <a:pt x="3464" y="2983"/>
                </a:lnTo>
                <a:lnTo>
                  <a:pt x="3444" y="2954"/>
                </a:lnTo>
                <a:lnTo>
                  <a:pt x="3438" y="2956"/>
                </a:lnTo>
                <a:lnTo>
                  <a:pt x="3433" y="2958"/>
                </a:lnTo>
                <a:lnTo>
                  <a:pt x="3428" y="2958"/>
                </a:lnTo>
                <a:lnTo>
                  <a:pt x="3418" y="2958"/>
                </a:lnTo>
                <a:lnTo>
                  <a:pt x="3418" y="2954"/>
                </a:lnTo>
                <a:lnTo>
                  <a:pt x="3418" y="2952"/>
                </a:lnTo>
                <a:lnTo>
                  <a:pt x="3418" y="2950"/>
                </a:lnTo>
                <a:lnTo>
                  <a:pt x="3417" y="2949"/>
                </a:lnTo>
                <a:lnTo>
                  <a:pt x="3415" y="2947"/>
                </a:lnTo>
                <a:lnTo>
                  <a:pt x="3411" y="2949"/>
                </a:lnTo>
                <a:lnTo>
                  <a:pt x="3404" y="2952"/>
                </a:lnTo>
                <a:lnTo>
                  <a:pt x="3398" y="2954"/>
                </a:lnTo>
                <a:lnTo>
                  <a:pt x="3402" y="2958"/>
                </a:lnTo>
                <a:lnTo>
                  <a:pt x="3404" y="2961"/>
                </a:lnTo>
                <a:lnTo>
                  <a:pt x="3404" y="2963"/>
                </a:lnTo>
                <a:lnTo>
                  <a:pt x="3406" y="2967"/>
                </a:lnTo>
                <a:lnTo>
                  <a:pt x="3406" y="2972"/>
                </a:lnTo>
                <a:lnTo>
                  <a:pt x="3408" y="2978"/>
                </a:lnTo>
                <a:lnTo>
                  <a:pt x="3398" y="2978"/>
                </a:lnTo>
                <a:lnTo>
                  <a:pt x="3377" y="2987"/>
                </a:lnTo>
                <a:lnTo>
                  <a:pt x="3353" y="2990"/>
                </a:lnTo>
                <a:lnTo>
                  <a:pt x="3326" y="2989"/>
                </a:lnTo>
                <a:lnTo>
                  <a:pt x="3298" y="2983"/>
                </a:lnTo>
                <a:lnTo>
                  <a:pt x="3271" y="2978"/>
                </a:lnTo>
                <a:lnTo>
                  <a:pt x="3242" y="2974"/>
                </a:lnTo>
                <a:lnTo>
                  <a:pt x="3213" y="2974"/>
                </a:lnTo>
                <a:lnTo>
                  <a:pt x="3186" y="2981"/>
                </a:lnTo>
                <a:lnTo>
                  <a:pt x="3153" y="2992"/>
                </a:lnTo>
                <a:lnTo>
                  <a:pt x="3118" y="3007"/>
                </a:lnTo>
                <a:lnTo>
                  <a:pt x="3084" y="3021"/>
                </a:lnTo>
                <a:lnTo>
                  <a:pt x="3051" y="3040"/>
                </a:lnTo>
                <a:lnTo>
                  <a:pt x="3026" y="3060"/>
                </a:lnTo>
                <a:lnTo>
                  <a:pt x="3020" y="3067"/>
                </a:lnTo>
                <a:lnTo>
                  <a:pt x="3017" y="3078"/>
                </a:lnTo>
                <a:lnTo>
                  <a:pt x="3011" y="3090"/>
                </a:lnTo>
                <a:lnTo>
                  <a:pt x="3006" y="3098"/>
                </a:lnTo>
                <a:lnTo>
                  <a:pt x="2993" y="3107"/>
                </a:lnTo>
                <a:lnTo>
                  <a:pt x="2978" y="3112"/>
                </a:lnTo>
                <a:lnTo>
                  <a:pt x="2966" y="3121"/>
                </a:lnTo>
                <a:lnTo>
                  <a:pt x="2949" y="3121"/>
                </a:lnTo>
                <a:lnTo>
                  <a:pt x="2949" y="3134"/>
                </a:lnTo>
                <a:lnTo>
                  <a:pt x="2933" y="3140"/>
                </a:lnTo>
                <a:lnTo>
                  <a:pt x="2918" y="3147"/>
                </a:lnTo>
                <a:lnTo>
                  <a:pt x="2904" y="3152"/>
                </a:lnTo>
                <a:lnTo>
                  <a:pt x="2886" y="3156"/>
                </a:lnTo>
                <a:lnTo>
                  <a:pt x="2886" y="3152"/>
                </a:lnTo>
                <a:lnTo>
                  <a:pt x="2886" y="3149"/>
                </a:lnTo>
                <a:lnTo>
                  <a:pt x="2888" y="3147"/>
                </a:lnTo>
                <a:lnTo>
                  <a:pt x="2888" y="3145"/>
                </a:lnTo>
                <a:lnTo>
                  <a:pt x="2888" y="3143"/>
                </a:lnTo>
                <a:lnTo>
                  <a:pt x="2886" y="3141"/>
                </a:lnTo>
                <a:lnTo>
                  <a:pt x="2884" y="3140"/>
                </a:lnTo>
                <a:lnTo>
                  <a:pt x="2886" y="3140"/>
                </a:lnTo>
                <a:lnTo>
                  <a:pt x="2888" y="3134"/>
                </a:lnTo>
                <a:lnTo>
                  <a:pt x="2886" y="3129"/>
                </a:lnTo>
                <a:lnTo>
                  <a:pt x="2886" y="3123"/>
                </a:lnTo>
                <a:lnTo>
                  <a:pt x="2886" y="3121"/>
                </a:lnTo>
                <a:lnTo>
                  <a:pt x="2888" y="3121"/>
                </a:lnTo>
                <a:lnTo>
                  <a:pt x="2886" y="3121"/>
                </a:lnTo>
                <a:lnTo>
                  <a:pt x="2886" y="3123"/>
                </a:lnTo>
                <a:lnTo>
                  <a:pt x="2886" y="3123"/>
                </a:lnTo>
                <a:lnTo>
                  <a:pt x="2884" y="3127"/>
                </a:lnTo>
                <a:lnTo>
                  <a:pt x="2880" y="3129"/>
                </a:lnTo>
                <a:lnTo>
                  <a:pt x="2878" y="3132"/>
                </a:lnTo>
                <a:lnTo>
                  <a:pt x="2875" y="3134"/>
                </a:lnTo>
                <a:lnTo>
                  <a:pt x="2873" y="3136"/>
                </a:lnTo>
                <a:lnTo>
                  <a:pt x="2873" y="3138"/>
                </a:lnTo>
                <a:lnTo>
                  <a:pt x="2873" y="3138"/>
                </a:lnTo>
                <a:lnTo>
                  <a:pt x="2878" y="3138"/>
                </a:lnTo>
                <a:lnTo>
                  <a:pt x="2880" y="3138"/>
                </a:lnTo>
                <a:lnTo>
                  <a:pt x="2882" y="3140"/>
                </a:lnTo>
                <a:lnTo>
                  <a:pt x="2884" y="3140"/>
                </a:lnTo>
                <a:lnTo>
                  <a:pt x="2884" y="3140"/>
                </a:lnTo>
                <a:lnTo>
                  <a:pt x="2880" y="3147"/>
                </a:lnTo>
                <a:lnTo>
                  <a:pt x="2875" y="3156"/>
                </a:lnTo>
                <a:lnTo>
                  <a:pt x="2873" y="3165"/>
                </a:lnTo>
                <a:lnTo>
                  <a:pt x="2869" y="3167"/>
                </a:lnTo>
                <a:lnTo>
                  <a:pt x="2866" y="3169"/>
                </a:lnTo>
                <a:lnTo>
                  <a:pt x="2864" y="3167"/>
                </a:lnTo>
                <a:lnTo>
                  <a:pt x="2862" y="3167"/>
                </a:lnTo>
                <a:lnTo>
                  <a:pt x="2860" y="3165"/>
                </a:lnTo>
                <a:lnTo>
                  <a:pt x="2860" y="3163"/>
                </a:lnTo>
                <a:lnTo>
                  <a:pt x="2858" y="3161"/>
                </a:lnTo>
                <a:lnTo>
                  <a:pt x="2855" y="3160"/>
                </a:lnTo>
                <a:lnTo>
                  <a:pt x="2851" y="3158"/>
                </a:lnTo>
                <a:lnTo>
                  <a:pt x="2846" y="3156"/>
                </a:lnTo>
                <a:lnTo>
                  <a:pt x="2844" y="3165"/>
                </a:lnTo>
                <a:lnTo>
                  <a:pt x="2842" y="3172"/>
                </a:lnTo>
                <a:lnTo>
                  <a:pt x="2838" y="3178"/>
                </a:lnTo>
                <a:lnTo>
                  <a:pt x="2835" y="3181"/>
                </a:lnTo>
                <a:lnTo>
                  <a:pt x="2828" y="3183"/>
                </a:lnTo>
                <a:lnTo>
                  <a:pt x="2817" y="3183"/>
                </a:lnTo>
                <a:lnTo>
                  <a:pt x="2817" y="3203"/>
                </a:lnTo>
                <a:lnTo>
                  <a:pt x="2813" y="3209"/>
                </a:lnTo>
                <a:lnTo>
                  <a:pt x="2808" y="3212"/>
                </a:lnTo>
                <a:lnTo>
                  <a:pt x="2804" y="3218"/>
                </a:lnTo>
                <a:lnTo>
                  <a:pt x="2800" y="3223"/>
                </a:lnTo>
                <a:lnTo>
                  <a:pt x="2793" y="3227"/>
                </a:lnTo>
                <a:lnTo>
                  <a:pt x="2791" y="3227"/>
                </a:lnTo>
                <a:lnTo>
                  <a:pt x="2789" y="3227"/>
                </a:lnTo>
                <a:lnTo>
                  <a:pt x="2786" y="3225"/>
                </a:lnTo>
                <a:lnTo>
                  <a:pt x="2782" y="3225"/>
                </a:lnTo>
                <a:lnTo>
                  <a:pt x="2777" y="3223"/>
                </a:lnTo>
                <a:lnTo>
                  <a:pt x="2777" y="3227"/>
                </a:lnTo>
                <a:lnTo>
                  <a:pt x="2782" y="3238"/>
                </a:lnTo>
                <a:lnTo>
                  <a:pt x="2784" y="3250"/>
                </a:lnTo>
                <a:lnTo>
                  <a:pt x="2784" y="3269"/>
                </a:lnTo>
                <a:lnTo>
                  <a:pt x="2780" y="3287"/>
                </a:lnTo>
                <a:lnTo>
                  <a:pt x="2775" y="3303"/>
                </a:lnTo>
                <a:lnTo>
                  <a:pt x="2769" y="3318"/>
                </a:lnTo>
                <a:lnTo>
                  <a:pt x="2769" y="3320"/>
                </a:lnTo>
                <a:lnTo>
                  <a:pt x="2768" y="3321"/>
                </a:lnTo>
                <a:lnTo>
                  <a:pt x="2764" y="3325"/>
                </a:lnTo>
                <a:lnTo>
                  <a:pt x="2762" y="3330"/>
                </a:lnTo>
                <a:lnTo>
                  <a:pt x="2758" y="3334"/>
                </a:lnTo>
                <a:lnTo>
                  <a:pt x="2757" y="3338"/>
                </a:lnTo>
                <a:lnTo>
                  <a:pt x="2755" y="3340"/>
                </a:lnTo>
                <a:lnTo>
                  <a:pt x="2753" y="3341"/>
                </a:lnTo>
                <a:lnTo>
                  <a:pt x="2762" y="3354"/>
                </a:lnTo>
                <a:lnTo>
                  <a:pt x="2769" y="3374"/>
                </a:lnTo>
                <a:lnTo>
                  <a:pt x="2777" y="3398"/>
                </a:lnTo>
                <a:lnTo>
                  <a:pt x="2782" y="3421"/>
                </a:lnTo>
                <a:lnTo>
                  <a:pt x="2788" y="3443"/>
                </a:lnTo>
                <a:lnTo>
                  <a:pt x="2793" y="3460"/>
                </a:lnTo>
                <a:lnTo>
                  <a:pt x="2798" y="3467"/>
                </a:lnTo>
                <a:lnTo>
                  <a:pt x="2804" y="3470"/>
                </a:lnTo>
                <a:lnTo>
                  <a:pt x="2809" y="3474"/>
                </a:lnTo>
                <a:lnTo>
                  <a:pt x="2815" y="3480"/>
                </a:lnTo>
                <a:lnTo>
                  <a:pt x="2818" y="3492"/>
                </a:lnTo>
                <a:lnTo>
                  <a:pt x="2813" y="3492"/>
                </a:lnTo>
                <a:lnTo>
                  <a:pt x="2813" y="3496"/>
                </a:lnTo>
                <a:lnTo>
                  <a:pt x="2798" y="3498"/>
                </a:lnTo>
                <a:lnTo>
                  <a:pt x="2788" y="3500"/>
                </a:lnTo>
                <a:lnTo>
                  <a:pt x="2777" y="3501"/>
                </a:lnTo>
                <a:lnTo>
                  <a:pt x="2762" y="3503"/>
                </a:lnTo>
                <a:lnTo>
                  <a:pt x="2749" y="3489"/>
                </a:lnTo>
                <a:lnTo>
                  <a:pt x="2737" y="3483"/>
                </a:lnTo>
                <a:lnTo>
                  <a:pt x="2722" y="3481"/>
                </a:lnTo>
                <a:lnTo>
                  <a:pt x="2708" y="3481"/>
                </a:lnTo>
                <a:lnTo>
                  <a:pt x="2689" y="3480"/>
                </a:lnTo>
                <a:lnTo>
                  <a:pt x="2669" y="3474"/>
                </a:lnTo>
                <a:lnTo>
                  <a:pt x="2666" y="3472"/>
                </a:lnTo>
                <a:lnTo>
                  <a:pt x="2662" y="3469"/>
                </a:lnTo>
                <a:lnTo>
                  <a:pt x="2660" y="3465"/>
                </a:lnTo>
                <a:lnTo>
                  <a:pt x="2658" y="3461"/>
                </a:lnTo>
                <a:lnTo>
                  <a:pt x="2657" y="3458"/>
                </a:lnTo>
                <a:lnTo>
                  <a:pt x="2653" y="3454"/>
                </a:lnTo>
                <a:lnTo>
                  <a:pt x="2618" y="3450"/>
                </a:lnTo>
                <a:lnTo>
                  <a:pt x="2615" y="3449"/>
                </a:lnTo>
                <a:lnTo>
                  <a:pt x="2615" y="3445"/>
                </a:lnTo>
                <a:lnTo>
                  <a:pt x="2613" y="3441"/>
                </a:lnTo>
                <a:lnTo>
                  <a:pt x="2611" y="3438"/>
                </a:lnTo>
                <a:lnTo>
                  <a:pt x="2609" y="3434"/>
                </a:lnTo>
                <a:lnTo>
                  <a:pt x="2562" y="3427"/>
                </a:lnTo>
                <a:lnTo>
                  <a:pt x="2558" y="3403"/>
                </a:lnTo>
                <a:lnTo>
                  <a:pt x="2551" y="3380"/>
                </a:lnTo>
                <a:lnTo>
                  <a:pt x="2538" y="3356"/>
                </a:lnTo>
                <a:lnTo>
                  <a:pt x="2528" y="3334"/>
                </a:lnTo>
                <a:lnTo>
                  <a:pt x="2517" y="3309"/>
                </a:lnTo>
                <a:lnTo>
                  <a:pt x="2509" y="3280"/>
                </a:lnTo>
                <a:lnTo>
                  <a:pt x="2506" y="3249"/>
                </a:lnTo>
                <a:lnTo>
                  <a:pt x="2484" y="3236"/>
                </a:lnTo>
                <a:lnTo>
                  <a:pt x="2464" y="3214"/>
                </a:lnTo>
                <a:lnTo>
                  <a:pt x="2442" y="3185"/>
                </a:lnTo>
                <a:lnTo>
                  <a:pt x="2422" y="3152"/>
                </a:lnTo>
                <a:lnTo>
                  <a:pt x="2404" y="3120"/>
                </a:lnTo>
                <a:lnTo>
                  <a:pt x="2389" y="3090"/>
                </a:lnTo>
                <a:lnTo>
                  <a:pt x="2377" y="3065"/>
                </a:lnTo>
                <a:lnTo>
                  <a:pt x="2364" y="3041"/>
                </a:lnTo>
                <a:lnTo>
                  <a:pt x="2348" y="3014"/>
                </a:lnTo>
                <a:lnTo>
                  <a:pt x="2324" y="2990"/>
                </a:lnTo>
                <a:lnTo>
                  <a:pt x="2300" y="2972"/>
                </a:lnTo>
                <a:lnTo>
                  <a:pt x="2273" y="2961"/>
                </a:lnTo>
                <a:lnTo>
                  <a:pt x="2273" y="2947"/>
                </a:lnTo>
                <a:lnTo>
                  <a:pt x="2269" y="2943"/>
                </a:lnTo>
                <a:lnTo>
                  <a:pt x="2266" y="2940"/>
                </a:lnTo>
                <a:lnTo>
                  <a:pt x="2264" y="2936"/>
                </a:lnTo>
                <a:lnTo>
                  <a:pt x="2260" y="2930"/>
                </a:lnTo>
                <a:lnTo>
                  <a:pt x="2242" y="2934"/>
                </a:lnTo>
                <a:lnTo>
                  <a:pt x="2217" y="2934"/>
                </a:lnTo>
                <a:lnTo>
                  <a:pt x="2189" y="2930"/>
                </a:lnTo>
                <a:lnTo>
                  <a:pt x="2188" y="2929"/>
                </a:lnTo>
                <a:lnTo>
                  <a:pt x="2184" y="2927"/>
                </a:lnTo>
                <a:lnTo>
                  <a:pt x="2182" y="2923"/>
                </a:lnTo>
                <a:lnTo>
                  <a:pt x="2178" y="2921"/>
                </a:lnTo>
                <a:lnTo>
                  <a:pt x="2175" y="2920"/>
                </a:lnTo>
                <a:lnTo>
                  <a:pt x="2173" y="2918"/>
                </a:lnTo>
                <a:lnTo>
                  <a:pt x="2168" y="2920"/>
                </a:lnTo>
                <a:lnTo>
                  <a:pt x="2155" y="2923"/>
                </a:lnTo>
                <a:lnTo>
                  <a:pt x="2140" y="2927"/>
                </a:lnTo>
                <a:lnTo>
                  <a:pt x="2126" y="2929"/>
                </a:lnTo>
                <a:lnTo>
                  <a:pt x="2117" y="2947"/>
                </a:lnTo>
                <a:lnTo>
                  <a:pt x="2108" y="2965"/>
                </a:lnTo>
                <a:lnTo>
                  <a:pt x="2098" y="2983"/>
                </a:lnTo>
                <a:lnTo>
                  <a:pt x="2093" y="3005"/>
                </a:lnTo>
                <a:lnTo>
                  <a:pt x="2082" y="3005"/>
                </a:lnTo>
                <a:lnTo>
                  <a:pt x="2077" y="3016"/>
                </a:lnTo>
                <a:lnTo>
                  <a:pt x="2068" y="3023"/>
                </a:lnTo>
                <a:lnTo>
                  <a:pt x="2055" y="3027"/>
                </a:lnTo>
                <a:lnTo>
                  <a:pt x="2038" y="3027"/>
                </a:lnTo>
                <a:lnTo>
                  <a:pt x="2020" y="3014"/>
                </a:lnTo>
                <a:lnTo>
                  <a:pt x="1998" y="3000"/>
                </a:lnTo>
                <a:lnTo>
                  <a:pt x="1973" y="2985"/>
                </a:lnTo>
                <a:lnTo>
                  <a:pt x="1948" y="2969"/>
                </a:lnTo>
                <a:lnTo>
                  <a:pt x="1924" y="2954"/>
                </a:lnTo>
                <a:lnTo>
                  <a:pt x="1906" y="2938"/>
                </a:lnTo>
                <a:lnTo>
                  <a:pt x="1893" y="2923"/>
                </a:lnTo>
                <a:lnTo>
                  <a:pt x="1884" y="2901"/>
                </a:lnTo>
                <a:lnTo>
                  <a:pt x="1878" y="2876"/>
                </a:lnTo>
                <a:lnTo>
                  <a:pt x="1875" y="2849"/>
                </a:lnTo>
                <a:lnTo>
                  <a:pt x="1869" y="2823"/>
                </a:lnTo>
                <a:lnTo>
                  <a:pt x="1862" y="2800"/>
                </a:lnTo>
                <a:lnTo>
                  <a:pt x="1849" y="2781"/>
                </a:lnTo>
                <a:lnTo>
                  <a:pt x="1846" y="2778"/>
                </a:lnTo>
                <a:lnTo>
                  <a:pt x="1844" y="2776"/>
                </a:lnTo>
                <a:lnTo>
                  <a:pt x="1842" y="2776"/>
                </a:lnTo>
                <a:lnTo>
                  <a:pt x="1840" y="2774"/>
                </a:lnTo>
                <a:lnTo>
                  <a:pt x="1838" y="2774"/>
                </a:lnTo>
                <a:lnTo>
                  <a:pt x="1837" y="2774"/>
                </a:lnTo>
                <a:lnTo>
                  <a:pt x="1833" y="2772"/>
                </a:lnTo>
                <a:lnTo>
                  <a:pt x="1829" y="2769"/>
                </a:lnTo>
                <a:lnTo>
                  <a:pt x="1813" y="2749"/>
                </a:lnTo>
                <a:lnTo>
                  <a:pt x="1800" y="2725"/>
                </a:lnTo>
                <a:lnTo>
                  <a:pt x="1786" y="2701"/>
                </a:lnTo>
                <a:lnTo>
                  <a:pt x="1737" y="2665"/>
                </a:lnTo>
                <a:lnTo>
                  <a:pt x="1733" y="2649"/>
                </a:lnTo>
                <a:lnTo>
                  <a:pt x="1729" y="2634"/>
                </a:lnTo>
                <a:lnTo>
                  <a:pt x="1677" y="2627"/>
                </a:lnTo>
                <a:lnTo>
                  <a:pt x="1618" y="2620"/>
                </a:lnTo>
                <a:lnTo>
                  <a:pt x="1562" y="2612"/>
                </a:lnTo>
                <a:lnTo>
                  <a:pt x="1509" y="2605"/>
                </a:lnTo>
                <a:lnTo>
                  <a:pt x="1506" y="2656"/>
                </a:lnTo>
                <a:lnTo>
                  <a:pt x="1495" y="2661"/>
                </a:lnTo>
                <a:lnTo>
                  <a:pt x="1482" y="2663"/>
                </a:lnTo>
                <a:lnTo>
                  <a:pt x="1466" y="2663"/>
                </a:lnTo>
                <a:lnTo>
                  <a:pt x="1448" y="2656"/>
                </a:lnTo>
                <a:lnTo>
                  <a:pt x="1426" y="2654"/>
                </a:lnTo>
                <a:lnTo>
                  <a:pt x="1402" y="2654"/>
                </a:lnTo>
                <a:lnTo>
                  <a:pt x="1378" y="2652"/>
                </a:lnTo>
                <a:lnTo>
                  <a:pt x="1333" y="2643"/>
                </a:lnTo>
                <a:lnTo>
                  <a:pt x="1286" y="2640"/>
                </a:lnTo>
                <a:lnTo>
                  <a:pt x="1238" y="2636"/>
                </a:lnTo>
                <a:lnTo>
                  <a:pt x="1191" y="2627"/>
                </a:lnTo>
                <a:lnTo>
                  <a:pt x="1164" y="2618"/>
                </a:lnTo>
                <a:lnTo>
                  <a:pt x="1140" y="2603"/>
                </a:lnTo>
                <a:lnTo>
                  <a:pt x="1117" y="2589"/>
                </a:lnTo>
                <a:lnTo>
                  <a:pt x="1095" y="2574"/>
                </a:lnTo>
                <a:lnTo>
                  <a:pt x="1044" y="2543"/>
                </a:lnTo>
                <a:lnTo>
                  <a:pt x="997" y="2514"/>
                </a:lnTo>
                <a:lnTo>
                  <a:pt x="949" y="2487"/>
                </a:lnTo>
                <a:lnTo>
                  <a:pt x="900" y="2454"/>
                </a:lnTo>
                <a:lnTo>
                  <a:pt x="884" y="2447"/>
                </a:lnTo>
                <a:lnTo>
                  <a:pt x="868" y="2441"/>
                </a:lnTo>
                <a:lnTo>
                  <a:pt x="851" y="2434"/>
                </a:lnTo>
                <a:lnTo>
                  <a:pt x="837" y="2429"/>
                </a:lnTo>
                <a:lnTo>
                  <a:pt x="822" y="2420"/>
                </a:lnTo>
                <a:lnTo>
                  <a:pt x="813" y="2407"/>
                </a:lnTo>
                <a:lnTo>
                  <a:pt x="808" y="2390"/>
                </a:lnTo>
                <a:lnTo>
                  <a:pt x="811" y="2389"/>
                </a:lnTo>
                <a:lnTo>
                  <a:pt x="811" y="2387"/>
                </a:lnTo>
                <a:lnTo>
                  <a:pt x="813" y="2385"/>
                </a:lnTo>
                <a:lnTo>
                  <a:pt x="815" y="2383"/>
                </a:lnTo>
                <a:lnTo>
                  <a:pt x="780" y="2383"/>
                </a:lnTo>
                <a:lnTo>
                  <a:pt x="766" y="2378"/>
                </a:lnTo>
                <a:lnTo>
                  <a:pt x="740" y="2372"/>
                </a:lnTo>
                <a:lnTo>
                  <a:pt x="709" y="2369"/>
                </a:lnTo>
                <a:lnTo>
                  <a:pt x="675" y="2365"/>
                </a:lnTo>
                <a:lnTo>
                  <a:pt x="638" y="2363"/>
                </a:lnTo>
                <a:lnTo>
                  <a:pt x="606" y="2360"/>
                </a:lnTo>
                <a:lnTo>
                  <a:pt x="577" y="2358"/>
                </a:lnTo>
                <a:lnTo>
                  <a:pt x="557" y="2358"/>
                </a:lnTo>
                <a:lnTo>
                  <a:pt x="553" y="2352"/>
                </a:lnTo>
                <a:lnTo>
                  <a:pt x="551" y="2350"/>
                </a:lnTo>
                <a:lnTo>
                  <a:pt x="549" y="2347"/>
                </a:lnTo>
                <a:lnTo>
                  <a:pt x="548" y="2343"/>
                </a:lnTo>
                <a:lnTo>
                  <a:pt x="546" y="2338"/>
                </a:lnTo>
                <a:lnTo>
                  <a:pt x="546" y="2330"/>
                </a:lnTo>
                <a:lnTo>
                  <a:pt x="540" y="2318"/>
                </a:lnTo>
                <a:lnTo>
                  <a:pt x="540" y="2303"/>
                </a:lnTo>
                <a:lnTo>
                  <a:pt x="542" y="2287"/>
                </a:lnTo>
                <a:lnTo>
                  <a:pt x="542" y="2270"/>
                </a:lnTo>
                <a:lnTo>
                  <a:pt x="540" y="2254"/>
                </a:lnTo>
                <a:lnTo>
                  <a:pt x="535" y="2243"/>
                </a:lnTo>
                <a:lnTo>
                  <a:pt x="522" y="2227"/>
                </a:lnTo>
                <a:lnTo>
                  <a:pt x="508" y="2209"/>
                </a:lnTo>
                <a:lnTo>
                  <a:pt x="491" y="2189"/>
                </a:lnTo>
                <a:lnTo>
                  <a:pt x="475" y="2172"/>
                </a:lnTo>
                <a:lnTo>
                  <a:pt x="462" y="2160"/>
                </a:lnTo>
                <a:lnTo>
                  <a:pt x="451" y="2150"/>
                </a:lnTo>
                <a:lnTo>
                  <a:pt x="448" y="2150"/>
                </a:lnTo>
                <a:lnTo>
                  <a:pt x="440" y="2149"/>
                </a:lnTo>
                <a:lnTo>
                  <a:pt x="433" y="2149"/>
                </a:lnTo>
                <a:lnTo>
                  <a:pt x="424" y="2147"/>
                </a:lnTo>
                <a:lnTo>
                  <a:pt x="424" y="2130"/>
                </a:lnTo>
                <a:lnTo>
                  <a:pt x="422" y="2112"/>
                </a:lnTo>
                <a:lnTo>
                  <a:pt x="422" y="2092"/>
                </a:lnTo>
                <a:lnTo>
                  <a:pt x="420" y="2080"/>
                </a:lnTo>
                <a:lnTo>
                  <a:pt x="400" y="2074"/>
                </a:lnTo>
                <a:lnTo>
                  <a:pt x="378" y="2067"/>
                </a:lnTo>
                <a:lnTo>
                  <a:pt x="358" y="2058"/>
                </a:lnTo>
                <a:lnTo>
                  <a:pt x="344" y="2047"/>
                </a:lnTo>
                <a:lnTo>
                  <a:pt x="338" y="2038"/>
                </a:lnTo>
                <a:lnTo>
                  <a:pt x="335" y="2027"/>
                </a:lnTo>
                <a:lnTo>
                  <a:pt x="331" y="2018"/>
                </a:lnTo>
                <a:lnTo>
                  <a:pt x="326" y="2007"/>
                </a:lnTo>
                <a:lnTo>
                  <a:pt x="317" y="2000"/>
                </a:lnTo>
                <a:lnTo>
                  <a:pt x="297" y="1994"/>
                </a:lnTo>
                <a:lnTo>
                  <a:pt x="277" y="1989"/>
                </a:lnTo>
                <a:lnTo>
                  <a:pt x="257" y="1983"/>
                </a:lnTo>
                <a:lnTo>
                  <a:pt x="237" y="1976"/>
                </a:lnTo>
                <a:lnTo>
                  <a:pt x="220" y="1965"/>
                </a:lnTo>
                <a:lnTo>
                  <a:pt x="209" y="1950"/>
                </a:lnTo>
                <a:lnTo>
                  <a:pt x="204" y="1932"/>
                </a:lnTo>
                <a:lnTo>
                  <a:pt x="209" y="1923"/>
                </a:lnTo>
                <a:lnTo>
                  <a:pt x="215" y="1907"/>
                </a:lnTo>
                <a:lnTo>
                  <a:pt x="220" y="1889"/>
                </a:lnTo>
                <a:lnTo>
                  <a:pt x="224" y="1872"/>
                </a:lnTo>
                <a:lnTo>
                  <a:pt x="209" y="1865"/>
                </a:lnTo>
                <a:lnTo>
                  <a:pt x="204" y="1858"/>
                </a:lnTo>
                <a:lnTo>
                  <a:pt x="202" y="1852"/>
                </a:lnTo>
                <a:lnTo>
                  <a:pt x="202" y="1847"/>
                </a:lnTo>
                <a:lnTo>
                  <a:pt x="206" y="1841"/>
                </a:lnTo>
                <a:lnTo>
                  <a:pt x="206" y="1834"/>
                </a:lnTo>
                <a:lnTo>
                  <a:pt x="202" y="1825"/>
                </a:lnTo>
                <a:lnTo>
                  <a:pt x="193" y="1810"/>
                </a:lnTo>
                <a:lnTo>
                  <a:pt x="180" y="1796"/>
                </a:lnTo>
                <a:lnTo>
                  <a:pt x="171" y="1781"/>
                </a:lnTo>
                <a:lnTo>
                  <a:pt x="157" y="1760"/>
                </a:lnTo>
                <a:lnTo>
                  <a:pt x="140" y="1740"/>
                </a:lnTo>
                <a:lnTo>
                  <a:pt x="126" y="1718"/>
                </a:lnTo>
                <a:lnTo>
                  <a:pt x="118" y="1709"/>
                </a:lnTo>
                <a:lnTo>
                  <a:pt x="111" y="1700"/>
                </a:lnTo>
                <a:lnTo>
                  <a:pt x="106" y="1685"/>
                </a:lnTo>
                <a:lnTo>
                  <a:pt x="109" y="1676"/>
                </a:lnTo>
                <a:lnTo>
                  <a:pt x="109" y="1663"/>
                </a:lnTo>
                <a:lnTo>
                  <a:pt x="113" y="1650"/>
                </a:lnTo>
                <a:lnTo>
                  <a:pt x="117" y="1647"/>
                </a:lnTo>
                <a:lnTo>
                  <a:pt x="118" y="1645"/>
                </a:lnTo>
                <a:lnTo>
                  <a:pt x="124" y="1643"/>
                </a:lnTo>
                <a:lnTo>
                  <a:pt x="128" y="1641"/>
                </a:lnTo>
                <a:lnTo>
                  <a:pt x="131" y="1638"/>
                </a:lnTo>
                <a:lnTo>
                  <a:pt x="131" y="1638"/>
                </a:lnTo>
                <a:lnTo>
                  <a:pt x="133" y="1638"/>
                </a:lnTo>
                <a:lnTo>
                  <a:pt x="133" y="1641"/>
                </a:lnTo>
                <a:lnTo>
                  <a:pt x="133" y="1643"/>
                </a:lnTo>
                <a:lnTo>
                  <a:pt x="135" y="1641"/>
                </a:lnTo>
                <a:lnTo>
                  <a:pt x="135" y="1640"/>
                </a:lnTo>
                <a:lnTo>
                  <a:pt x="135" y="1638"/>
                </a:lnTo>
                <a:lnTo>
                  <a:pt x="135" y="1636"/>
                </a:lnTo>
                <a:lnTo>
                  <a:pt x="133" y="1634"/>
                </a:lnTo>
                <a:lnTo>
                  <a:pt x="133" y="1634"/>
                </a:lnTo>
                <a:lnTo>
                  <a:pt x="131" y="1638"/>
                </a:lnTo>
                <a:lnTo>
                  <a:pt x="113" y="1634"/>
                </a:lnTo>
                <a:lnTo>
                  <a:pt x="106" y="1623"/>
                </a:lnTo>
                <a:lnTo>
                  <a:pt x="98" y="1612"/>
                </a:lnTo>
                <a:lnTo>
                  <a:pt x="93" y="1601"/>
                </a:lnTo>
                <a:lnTo>
                  <a:pt x="88" y="1589"/>
                </a:lnTo>
                <a:lnTo>
                  <a:pt x="84" y="1570"/>
                </a:lnTo>
                <a:lnTo>
                  <a:pt x="91" y="1561"/>
                </a:lnTo>
                <a:lnTo>
                  <a:pt x="91" y="1556"/>
                </a:lnTo>
                <a:lnTo>
                  <a:pt x="88" y="1549"/>
                </a:lnTo>
                <a:lnTo>
                  <a:pt x="84" y="1541"/>
                </a:lnTo>
                <a:lnTo>
                  <a:pt x="84" y="1530"/>
                </a:lnTo>
                <a:lnTo>
                  <a:pt x="88" y="1523"/>
                </a:lnTo>
                <a:lnTo>
                  <a:pt x="93" y="1512"/>
                </a:lnTo>
                <a:lnTo>
                  <a:pt x="97" y="1500"/>
                </a:lnTo>
                <a:lnTo>
                  <a:pt x="80" y="1487"/>
                </a:lnTo>
                <a:lnTo>
                  <a:pt x="71" y="1467"/>
                </a:lnTo>
                <a:lnTo>
                  <a:pt x="66" y="1467"/>
                </a:lnTo>
                <a:lnTo>
                  <a:pt x="62" y="1469"/>
                </a:lnTo>
                <a:lnTo>
                  <a:pt x="60" y="1469"/>
                </a:lnTo>
                <a:lnTo>
                  <a:pt x="58" y="1469"/>
                </a:lnTo>
                <a:lnTo>
                  <a:pt x="57" y="1467"/>
                </a:lnTo>
                <a:lnTo>
                  <a:pt x="57" y="1463"/>
                </a:lnTo>
                <a:lnTo>
                  <a:pt x="57" y="1458"/>
                </a:lnTo>
                <a:lnTo>
                  <a:pt x="55" y="1450"/>
                </a:lnTo>
                <a:lnTo>
                  <a:pt x="60" y="1436"/>
                </a:lnTo>
                <a:lnTo>
                  <a:pt x="58" y="1416"/>
                </a:lnTo>
                <a:lnTo>
                  <a:pt x="51" y="1396"/>
                </a:lnTo>
                <a:lnTo>
                  <a:pt x="38" y="1376"/>
                </a:lnTo>
                <a:lnTo>
                  <a:pt x="28" y="1356"/>
                </a:lnTo>
                <a:lnTo>
                  <a:pt x="17" y="1340"/>
                </a:lnTo>
                <a:lnTo>
                  <a:pt x="11" y="1323"/>
                </a:lnTo>
                <a:lnTo>
                  <a:pt x="11" y="1316"/>
                </a:lnTo>
                <a:lnTo>
                  <a:pt x="11" y="1312"/>
                </a:lnTo>
                <a:lnTo>
                  <a:pt x="13" y="1309"/>
                </a:lnTo>
                <a:lnTo>
                  <a:pt x="13" y="1309"/>
                </a:lnTo>
                <a:lnTo>
                  <a:pt x="15" y="1307"/>
                </a:lnTo>
                <a:lnTo>
                  <a:pt x="17" y="1305"/>
                </a:lnTo>
                <a:lnTo>
                  <a:pt x="18" y="1303"/>
                </a:lnTo>
                <a:lnTo>
                  <a:pt x="13" y="1252"/>
                </a:lnTo>
                <a:lnTo>
                  <a:pt x="18" y="1245"/>
                </a:lnTo>
                <a:lnTo>
                  <a:pt x="26" y="1236"/>
                </a:lnTo>
                <a:lnTo>
                  <a:pt x="31" y="1225"/>
                </a:lnTo>
                <a:lnTo>
                  <a:pt x="33" y="1212"/>
                </a:lnTo>
                <a:lnTo>
                  <a:pt x="29" y="1194"/>
                </a:lnTo>
                <a:lnTo>
                  <a:pt x="24" y="1176"/>
                </a:lnTo>
                <a:lnTo>
                  <a:pt x="17" y="1160"/>
                </a:lnTo>
                <a:lnTo>
                  <a:pt x="9" y="1141"/>
                </a:lnTo>
                <a:lnTo>
                  <a:pt x="2" y="1120"/>
                </a:lnTo>
                <a:lnTo>
                  <a:pt x="0" y="1092"/>
                </a:lnTo>
                <a:lnTo>
                  <a:pt x="15" y="1076"/>
                </a:lnTo>
                <a:lnTo>
                  <a:pt x="33" y="1052"/>
                </a:lnTo>
                <a:lnTo>
                  <a:pt x="49" y="1027"/>
                </a:lnTo>
                <a:lnTo>
                  <a:pt x="62" y="1000"/>
                </a:lnTo>
                <a:lnTo>
                  <a:pt x="71" y="978"/>
                </a:lnTo>
                <a:lnTo>
                  <a:pt x="75" y="965"/>
                </a:lnTo>
                <a:lnTo>
                  <a:pt x="80" y="954"/>
                </a:lnTo>
                <a:lnTo>
                  <a:pt x="82" y="945"/>
                </a:lnTo>
                <a:lnTo>
                  <a:pt x="82" y="940"/>
                </a:lnTo>
                <a:lnTo>
                  <a:pt x="82" y="934"/>
                </a:lnTo>
                <a:lnTo>
                  <a:pt x="84" y="929"/>
                </a:lnTo>
                <a:lnTo>
                  <a:pt x="88" y="925"/>
                </a:lnTo>
                <a:lnTo>
                  <a:pt x="89" y="921"/>
                </a:lnTo>
                <a:lnTo>
                  <a:pt x="89" y="918"/>
                </a:lnTo>
                <a:lnTo>
                  <a:pt x="91" y="912"/>
                </a:lnTo>
                <a:lnTo>
                  <a:pt x="89" y="907"/>
                </a:lnTo>
                <a:lnTo>
                  <a:pt x="89" y="905"/>
                </a:lnTo>
                <a:lnTo>
                  <a:pt x="88" y="901"/>
                </a:lnTo>
                <a:lnTo>
                  <a:pt x="84" y="900"/>
                </a:lnTo>
                <a:lnTo>
                  <a:pt x="82" y="896"/>
                </a:lnTo>
                <a:lnTo>
                  <a:pt x="82" y="894"/>
                </a:lnTo>
                <a:lnTo>
                  <a:pt x="82" y="876"/>
                </a:lnTo>
                <a:lnTo>
                  <a:pt x="88" y="860"/>
                </a:lnTo>
                <a:lnTo>
                  <a:pt x="98" y="841"/>
                </a:lnTo>
                <a:lnTo>
                  <a:pt x="108" y="829"/>
                </a:lnTo>
                <a:lnTo>
                  <a:pt x="113" y="818"/>
                </a:lnTo>
                <a:lnTo>
                  <a:pt x="109" y="765"/>
                </a:lnTo>
                <a:lnTo>
                  <a:pt x="111" y="765"/>
                </a:lnTo>
                <a:lnTo>
                  <a:pt x="115" y="763"/>
                </a:lnTo>
                <a:lnTo>
                  <a:pt x="118" y="761"/>
                </a:lnTo>
                <a:lnTo>
                  <a:pt x="122" y="760"/>
                </a:lnTo>
                <a:lnTo>
                  <a:pt x="124" y="758"/>
                </a:lnTo>
                <a:lnTo>
                  <a:pt x="137" y="734"/>
                </a:lnTo>
                <a:lnTo>
                  <a:pt x="144" y="705"/>
                </a:lnTo>
                <a:lnTo>
                  <a:pt x="157" y="705"/>
                </a:lnTo>
                <a:lnTo>
                  <a:pt x="168" y="678"/>
                </a:lnTo>
                <a:lnTo>
                  <a:pt x="184" y="649"/>
                </a:lnTo>
                <a:lnTo>
                  <a:pt x="198" y="621"/>
                </a:lnTo>
                <a:lnTo>
                  <a:pt x="206" y="581"/>
                </a:lnTo>
                <a:lnTo>
                  <a:pt x="218" y="578"/>
                </a:lnTo>
                <a:lnTo>
                  <a:pt x="222" y="560"/>
                </a:lnTo>
                <a:lnTo>
                  <a:pt x="222" y="540"/>
                </a:lnTo>
                <a:lnTo>
                  <a:pt x="226" y="521"/>
                </a:lnTo>
                <a:lnTo>
                  <a:pt x="235" y="505"/>
                </a:lnTo>
                <a:lnTo>
                  <a:pt x="248" y="485"/>
                </a:lnTo>
                <a:lnTo>
                  <a:pt x="257" y="465"/>
                </a:lnTo>
                <a:lnTo>
                  <a:pt x="264" y="438"/>
                </a:lnTo>
                <a:lnTo>
                  <a:pt x="264" y="410"/>
                </a:lnTo>
                <a:lnTo>
                  <a:pt x="266" y="383"/>
                </a:lnTo>
                <a:lnTo>
                  <a:pt x="269" y="358"/>
                </a:lnTo>
                <a:lnTo>
                  <a:pt x="280" y="334"/>
                </a:lnTo>
                <a:lnTo>
                  <a:pt x="268" y="334"/>
                </a:lnTo>
                <a:lnTo>
                  <a:pt x="269" y="312"/>
                </a:lnTo>
                <a:lnTo>
                  <a:pt x="273" y="294"/>
                </a:lnTo>
                <a:lnTo>
                  <a:pt x="280" y="278"/>
                </a:lnTo>
                <a:lnTo>
                  <a:pt x="291" y="281"/>
                </a:lnTo>
                <a:lnTo>
                  <a:pt x="286" y="263"/>
                </a:lnTo>
                <a:lnTo>
                  <a:pt x="284" y="241"/>
                </a:lnTo>
                <a:lnTo>
                  <a:pt x="284" y="218"/>
                </a:lnTo>
                <a:lnTo>
                  <a:pt x="286" y="194"/>
                </a:lnTo>
                <a:lnTo>
                  <a:pt x="282" y="172"/>
                </a:lnTo>
                <a:lnTo>
                  <a:pt x="282" y="152"/>
                </a:lnTo>
                <a:lnTo>
                  <a:pt x="284" y="130"/>
                </a:lnTo>
                <a:lnTo>
                  <a:pt x="282" y="109"/>
                </a:lnTo>
                <a:lnTo>
                  <a:pt x="277" y="98"/>
                </a:lnTo>
                <a:lnTo>
                  <a:pt x="271" y="89"/>
                </a:lnTo>
                <a:lnTo>
                  <a:pt x="266" y="78"/>
                </a:lnTo>
                <a:lnTo>
                  <a:pt x="266" y="65"/>
                </a:lnTo>
                <a:lnTo>
                  <a:pt x="271" y="49"/>
                </a:lnTo>
                <a:lnTo>
                  <a:pt x="277" y="32"/>
                </a:lnTo>
                <a:lnTo>
                  <a:pt x="280" y="12"/>
                </a:lnTo>
                <a:lnTo>
                  <a:pt x="286" y="12"/>
                </a:lnTo>
                <a:lnTo>
                  <a:pt x="288" y="14"/>
                </a:lnTo>
                <a:lnTo>
                  <a:pt x="289" y="14"/>
                </a:lnTo>
                <a:lnTo>
                  <a:pt x="291" y="14"/>
                </a:lnTo>
                <a:lnTo>
                  <a:pt x="293" y="16"/>
                </a:lnTo>
                <a:lnTo>
                  <a:pt x="308" y="27"/>
                </a:lnTo>
                <a:lnTo>
                  <a:pt x="320" y="43"/>
                </a:lnTo>
                <a:lnTo>
                  <a:pt x="331" y="60"/>
                </a:lnTo>
                <a:lnTo>
                  <a:pt x="342" y="72"/>
                </a:lnTo>
                <a:lnTo>
                  <a:pt x="360" y="83"/>
                </a:lnTo>
                <a:lnTo>
                  <a:pt x="384" y="90"/>
                </a:lnTo>
                <a:lnTo>
                  <a:pt x="409" y="94"/>
                </a:lnTo>
                <a:lnTo>
                  <a:pt x="433" y="101"/>
                </a:lnTo>
                <a:lnTo>
                  <a:pt x="433" y="105"/>
                </a:lnTo>
                <a:lnTo>
                  <a:pt x="433" y="107"/>
                </a:lnTo>
                <a:lnTo>
                  <a:pt x="433" y="109"/>
                </a:lnTo>
                <a:lnTo>
                  <a:pt x="433" y="109"/>
                </a:lnTo>
                <a:lnTo>
                  <a:pt x="433" y="110"/>
                </a:lnTo>
                <a:lnTo>
                  <a:pt x="433" y="112"/>
                </a:lnTo>
                <a:lnTo>
                  <a:pt x="438" y="110"/>
                </a:lnTo>
                <a:lnTo>
                  <a:pt x="442" y="110"/>
                </a:lnTo>
                <a:lnTo>
                  <a:pt x="448" y="109"/>
                </a:lnTo>
                <a:lnTo>
                  <a:pt x="453" y="109"/>
                </a:lnTo>
                <a:lnTo>
                  <a:pt x="462" y="109"/>
                </a:lnTo>
                <a:lnTo>
                  <a:pt x="462" y="127"/>
                </a:lnTo>
                <a:lnTo>
                  <a:pt x="466" y="138"/>
                </a:lnTo>
                <a:lnTo>
                  <a:pt x="469" y="149"/>
                </a:lnTo>
                <a:lnTo>
                  <a:pt x="475" y="161"/>
                </a:lnTo>
                <a:lnTo>
                  <a:pt x="475" y="160"/>
                </a:lnTo>
                <a:lnTo>
                  <a:pt x="477" y="158"/>
                </a:lnTo>
                <a:lnTo>
                  <a:pt x="477" y="158"/>
                </a:lnTo>
                <a:lnTo>
                  <a:pt x="477" y="156"/>
                </a:lnTo>
                <a:lnTo>
                  <a:pt x="478" y="152"/>
                </a:lnTo>
                <a:lnTo>
                  <a:pt x="482" y="150"/>
                </a:lnTo>
                <a:lnTo>
                  <a:pt x="484" y="150"/>
                </a:lnTo>
                <a:lnTo>
                  <a:pt x="486" y="149"/>
                </a:lnTo>
                <a:lnTo>
                  <a:pt x="486" y="147"/>
                </a:lnTo>
                <a:lnTo>
                  <a:pt x="486" y="145"/>
                </a:lnTo>
                <a:lnTo>
                  <a:pt x="486" y="141"/>
                </a:lnTo>
                <a:lnTo>
                  <a:pt x="486" y="136"/>
                </a:lnTo>
                <a:lnTo>
                  <a:pt x="484" y="129"/>
                </a:lnTo>
                <a:lnTo>
                  <a:pt x="482" y="118"/>
                </a:lnTo>
                <a:lnTo>
                  <a:pt x="482" y="110"/>
                </a:lnTo>
                <a:lnTo>
                  <a:pt x="482" y="105"/>
                </a:lnTo>
                <a:lnTo>
                  <a:pt x="478" y="92"/>
                </a:lnTo>
                <a:lnTo>
                  <a:pt x="466" y="92"/>
                </a:lnTo>
                <a:lnTo>
                  <a:pt x="466" y="72"/>
                </a:lnTo>
                <a:lnTo>
                  <a:pt x="482" y="72"/>
                </a:lnTo>
                <a:lnTo>
                  <a:pt x="482" y="69"/>
                </a:lnTo>
                <a:lnTo>
                  <a:pt x="484" y="65"/>
                </a:lnTo>
                <a:lnTo>
                  <a:pt x="484" y="63"/>
                </a:lnTo>
                <a:lnTo>
                  <a:pt x="486" y="60"/>
                </a:lnTo>
                <a:lnTo>
                  <a:pt x="489" y="60"/>
                </a:lnTo>
                <a:lnTo>
                  <a:pt x="489" y="49"/>
                </a:lnTo>
                <a:lnTo>
                  <a:pt x="482" y="36"/>
                </a:lnTo>
                <a:lnTo>
                  <a:pt x="473" y="23"/>
                </a:lnTo>
                <a:lnTo>
                  <a:pt x="469" y="9"/>
                </a:lnTo>
                <a:lnTo>
                  <a:pt x="480" y="3"/>
                </a:lnTo>
                <a:lnTo>
                  <a:pt x="495" y="1"/>
                </a:lnTo>
                <a:lnTo>
                  <a:pt x="513" y="0"/>
                </a:lnTo>
                <a:close/>
              </a:path>
            </a:pathLst>
          </a:custGeom>
          <a:solidFill>
            <a:schemeClr val="accent1"/>
          </a:solidFill>
          <a:ln w="3175">
            <a:noFill/>
          </a:ln>
        </p:spPr>
        <p:txBody>
          <a:bodyPr vert="horz" wrap="square" lIns="91440" tIns="45720" rIns="91440" bIns="45720" numCol="1" anchor="t" anchorCtr="0" compatLnSpc="1">
            <a:prstTxWarp prst="textNoShape">
              <a:avLst/>
            </a:prstTxWarp>
          </a:bodyPr>
          <a:lstStyle/>
          <a:p>
            <a:endParaRPr lang="ko-KR" altLang="en-US"/>
          </a:p>
        </p:txBody>
      </p:sp>
      <p:sp>
        <p:nvSpPr>
          <p:cNvPr id="5" name="TextBox 4"/>
          <p:cNvSpPr txBox="1"/>
          <p:nvPr/>
        </p:nvSpPr>
        <p:spPr>
          <a:xfrm>
            <a:off x="5313639" y="1434138"/>
            <a:ext cx="3362817" cy="1754326"/>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p>
        </p:txBody>
      </p:sp>
      <p:grpSp>
        <p:nvGrpSpPr>
          <p:cNvPr id="6" name="Group 5"/>
          <p:cNvGrpSpPr/>
          <p:nvPr/>
        </p:nvGrpSpPr>
        <p:grpSpPr>
          <a:xfrm>
            <a:off x="5300379" y="3363838"/>
            <a:ext cx="2530659" cy="544144"/>
            <a:chOff x="5825140" y="1737035"/>
            <a:chExt cx="2800954" cy="602263"/>
          </a:xfrm>
          <a:solidFill>
            <a:srgbClr val="85D8DE"/>
          </a:solidFill>
        </p:grpSpPr>
        <p:sp>
          <p:nvSpPr>
            <p:cNvPr id="7" name="Round Same Side Corner Rectangle 8"/>
            <p:cNvSpPr/>
            <p:nvPr/>
          </p:nvSpPr>
          <p:spPr>
            <a:xfrm flipH="1">
              <a:off x="6109400" y="1737035"/>
              <a:ext cx="228671" cy="602263"/>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3"/>
                </a:solidFill>
              </a:endParaRPr>
            </a:p>
          </p:txBody>
        </p:sp>
        <p:sp>
          <p:nvSpPr>
            <p:cNvPr id="8" name="Round Same Side Corner Rectangle 8"/>
            <p:cNvSpPr/>
            <p:nvPr/>
          </p:nvSpPr>
          <p:spPr>
            <a:xfrm flipH="1">
              <a:off x="5825140" y="1737035"/>
              <a:ext cx="228671" cy="602263"/>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3"/>
                </a:solidFill>
              </a:endParaRPr>
            </a:p>
          </p:txBody>
        </p:sp>
        <p:sp>
          <p:nvSpPr>
            <p:cNvPr id="9" name="Round Same Side Corner Rectangle 8"/>
            <p:cNvSpPr/>
            <p:nvPr/>
          </p:nvSpPr>
          <p:spPr>
            <a:xfrm flipH="1">
              <a:off x="6395403" y="1737035"/>
              <a:ext cx="228671" cy="602263"/>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3"/>
                </a:solidFill>
              </a:endParaRPr>
            </a:p>
          </p:txBody>
        </p:sp>
        <p:sp>
          <p:nvSpPr>
            <p:cNvPr id="10" name="Round Same Side Corner Rectangle 8"/>
            <p:cNvSpPr/>
            <p:nvPr/>
          </p:nvSpPr>
          <p:spPr>
            <a:xfrm flipH="1">
              <a:off x="6681406" y="1737035"/>
              <a:ext cx="228671" cy="602263"/>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3"/>
                </a:solidFill>
              </a:endParaRPr>
            </a:p>
          </p:txBody>
        </p:sp>
        <p:sp>
          <p:nvSpPr>
            <p:cNvPr id="11" name="Round Same Side Corner Rectangle 8"/>
            <p:cNvSpPr/>
            <p:nvPr/>
          </p:nvSpPr>
          <p:spPr>
            <a:xfrm flipH="1">
              <a:off x="6967409" y="1737035"/>
              <a:ext cx="228671" cy="602263"/>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3"/>
                </a:solidFill>
              </a:endParaRPr>
            </a:p>
          </p:txBody>
        </p:sp>
        <p:sp>
          <p:nvSpPr>
            <p:cNvPr id="12" name="Round Same Side Corner Rectangle 8"/>
            <p:cNvSpPr/>
            <p:nvPr/>
          </p:nvSpPr>
          <p:spPr>
            <a:xfrm flipH="1">
              <a:off x="7253412" y="1737035"/>
              <a:ext cx="228671" cy="602263"/>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3"/>
                </a:solidFill>
              </a:endParaRPr>
            </a:p>
          </p:txBody>
        </p:sp>
        <p:sp>
          <p:nvSpPr>
            <p:cNvPr id="13" name="Round Same Side Corner Rectangle 8"/>
            <p:cNvSpPr/>
            <p:nvPr/>
          </p:nvSpPr>
          <p:spPr>
            <a:xfrm flipH="1">
              <a:off x="7539415" y="1737035"/>
              <a:ext cx="228671" cy="602263"/>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3"/>
                </a:solidFill>
              </a:endParaRPr>
            </a:p>
          </p:txBody>
        </p:sp>
        <p:sp>
          <p:nvSpPr>
            <p:cNvPr id="14" name="Round Same Side Corner Rectangle 8"/>
            <p:cNvSpPr/>
            <p:nvPr/>
          </p:nvSpPr>
          <p:spPr>
            <a:xfrm flipH="1">
              <a:off x="7825418" y="1737035"/>
              <a:ext cx="228671" cy="602263"/>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3"/>
                </a:solidFill>
              </a:endParaRPr>
            </a:p>
          </p:txBody>
        </p:sp>
        <p:sp>
          <p:nvSpPr>
            <p:cNvPr id="15" name="Round Same Side Corner Rectangle 8"/>
            <p:cNvSpPr/>
            <p:nvPr/>
          </p:nvSpPr>
          <p:spPr>
            <a:xfrm flipH="1">
              <a:off x="8111421" y="1737035"/>
              <a:ext cx="228671" cy="602263"/>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ound Same Side Corner Rectangle 8"/>
            <p:cNvSpPr/>
            <p:nvPr/>
          </p:nvSpPr>
          <p:spPr>
            <a:xfrm flipH="1">
              <a:off x="8397423" y="1737035"/>
              <a:ext cx="228671" cy="602263"/>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 name="Group 16"/>
          <p:cNvGrpSpPr/>
          <p:nvPr/>
        </p:nvGrpSpPr>
        <p:grpSpPr>
          <a:xfrm>
            <a:off x="5300379" y="4015894"/>
            <a:ext cx="2585543" cy="557806"/>
            <a:chOff x="5764394" y="3394105"/>
            <a:chExt cx="2861700" cy="617384"/>
          </a:xfrm>
          <a:solidFill>
            <a:srgbClr val="85D8DE"/>
          </a:solidFill>
        </p:grpSpPr>
        <p:sp>
          <p:nvSpPr>
            <p:cNvPr id="18" name="Round Same Side Corner Rectangle 20"/>
            <p:cNvSpPr/>
            <p:nvPr/>
          </p:nvSpPr>
          <p:spPr>
            <a:xfrm rot="10800000">
              <a:off x="5764394" y="3394105"/>
              <a:ext cx="289417" cy="617384"/>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Round Same Side Corner Rectangle 20"/>
            <p:cNvSpPr/>
            <p:nvPr/>
          </p:nvSpPr>
          <p:spPr>
            <a:xfrm rot="10800000">
              <a:off x="6050203" y="3394105"/>
              <a:ext cx="289417" cy="617384"/>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ound Same Side Corner Rectangle 20"/>
            <p:cNvSpPr/>
            <p:nvPr/>
          </p:nvSpPr>
          <p:spPr>
            <a:xfrm rot="10800000">
              <a:off x="6336012" y="3394105"/>
              <a:ext cx="289417" cy="617384"/>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ound Same Side Corner Rectangle 20"/>
            <p:cNvSpPr/>
            <p:nvPr/>
          </p:nvSpPr>
          <p:spPr>
            <a:xfrm rot="10800000">
              <a:off x="6621821" y="3394105"/>
              <a:ext cx="289417" cy="617384"/>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ound Same Side Corner Rectangle 20"/>
            <p:cNvSpPr/>
            <p:nvPr/>
          </p:nvSpPr>
          <p:spPr>
            <a:xfrm rot="10800000">
              <a:off x="6907630" y="3394105"/>
              <a:ext cx="289417" cy="617384"/>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ound Same Side Corner Rectangle 20"/>
            <p:cNvSpPr/>
            <p:nvPr/>
          </p:nvSpPr>
          <p:spPr>
            <a:xfrm rot="10800000">
              <a:off x="7193439" y="3394105"/>
              <a:ext cx="289417" cy="617384"/>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ound Same Side Corner Rectangle 20"/>
            <p:cNvSpPr/>
            <p:nvPr/>
          </p:nvSpPr>
          <p:spPr>
            <a:xfrm rot="10800000">
              <a:off x="7479248" y="3394105"/>
              <a:ext cx="289417" cy="617384"/>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ound Same Side Corner Rectangle 20"/>
            <p:cNvSpPr/>
            <p:nvPr/>
          </p:nvSpPr>
          <p:spPr>
            <a:xfrm rot="10800000">
              <a:off x="7765057" y="3394105"/>
              <a:ext cx="289417" cy="617384"/>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ound Same Side Corner Rectangle 20"/>
            <p:cNvSpPr/>
            <p:nvPr/>
          </p:nvSpPr>
          <p:spPr>
            <a:xfrm rot="10800000">
              <a:off x="8050866" y="3394105"/>
              <a:ext cx="289417" cy="617384"/>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Round Same Side Corner Rectangle 20"/>
            <p:cNvSpPr/>
            <p:nvPr/>
          </p:nvSpPr>
          <p:spPr>
            <a:xfrm rot="10800000">
              <a:off x="8336677" y="3394105"/>
              <a:ext cx="289417" cy="617384"/>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TextBox 27"/>
          <p:cNvSpPr txBox="1"/>
          <p:nvPr/>
        </p:nvSpPr>
        <p:spPr>
          <a:xfrm>
            <a:off x="7885922" y="3374300"/>
            <a:ext cx="768159" cy="523220"/>
          </a:xfrm>
          <a:prstGeom prst="rect">
            <a:avLst/>
          </a:prstGeom>
          <a:noFill/>
        </p:spPr>
        <p:txBody>
          <a:bodyPr wrap="none" rtlCol="0" anchor="ctr">
            <a:spAutoFit/>
          </a:bodyPr>
          <a:lstStyle/>
          <a:p>
            <a:r>
              <a:rPr lang="en-US" altLang="ko-KR" sz="2800" b="1" dirty="0">
                <a:solidFill>
                  <a:schemeClr val="accent3"/>
                </a:solidFill>
                <a:cs typeface="Arial" pitchFamily="34" charset="0"/>
              </a:rPr>
              <a:t>80</a:t>
            </a:r>
            <a:r>
              <a:rPr lang="en-US" altLang="ko-KR" sz="1600" b="1" dirty="0">
                <a:solidFill>
                  <a:schemeClr val="accent3"/>
                </a:solidFill>
                <a:cs typeface="Arial" pitchFamily="34" charset="0"/>
              </a:rPr>
              <a:t>%</a:t>
            </a:r>
            <a:endParaRPr lang="ko-KR" altLang="en-US" sz="1600" b="1" dirty="0">
              <a:solidFill>
                <a:schemeClr val="accent3"/>
              </a:solidFill>
              <a:cs typeface="Arial" pitchFamily="34" charset="0"/>
            </a:endParaRPr>
          </a:p>
        </p:txBody>
      </p:sp>
      <p:sp>
        <p:nvSpPr>
          <p:cNvPr id="29" name="TextBox 28"/>
          <p:cNvSpPr txBox="1"/>
          <p:nvPr/>
        </p:nvSpPr>
        <p:spPr>
          <a:xfrm>
            <a:off x="7908297" y="4033187"/>
            <a:ext cx="768159" cy="523220"/>
          </a:xfrm>
          <a:prstGeom prst="rect">
            <a:avLst/>
          </a:prstGeom>
          <a:noFill/>
        </p:spPr>
        <p:txBody>
          <a:bodyPr wrap="none" rtlCol="0" anchor="ctr">
            <a:spAutoFit/>
          </a:bodyPr>
          <a:lstStyle/>
          <a:p>
            <a:r>
              <a:rPr lang="en-US" altLang="ko-KR" sz="2800" b="1" dirty="0">
                <a:solidFill>
                  <a:schemeClr val="accent2"/>
                </a:solidFill>
                <a:cs typeface="Arial" pitchFamily="34" charset="0"/>
              </a:rPr>
              <a:t>70</a:t>
            </a:r>
            <a:r>
              <a:rPr lang="en-US" altLang="ko-KR" sz="1600" b="1" dirty="0">
                <a:solidFill>
                  <a:schemeClr val="accent2"/>
                </a:solidFill>
                <a:cs typeface="Arial" pitchFamily="34" charset="0"/>
              </a:rPr>
              <a:t>%</a:t>
            </a:r>
            <a:endParaRPr lang="ko-KR" altLang="en-US" sz="1600" b="1" dirty="0">
              <a:solidFill>
                <a:schemeClr val="accent2"/>
              </a:solidFill>
              <a:cs typeface="Arial" pitchFamily="34" charset="0"/>
            </a:endParaRPr>
          </a:p>
        </p:txBody>
      </p:sp>
    </p:spTree>
    <p:extLst>
      <p:ext uri="{BB962C8B-B14F-4D97-AF65-F5344CB8AC3E}">
        <p14:creationId xmlns:p14="http://schemas.microsoft.com/office/powerpoint/2010/main" val="2839298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3"/>
          <p:cNvSpPr txBox="1">
            <a:spLocks/>
          </p:cNvSpPr>
          <p:nvPr/>
        </p:nvSpPr>
        <p:spPr>
          <a:xfrm>
            <a:off x="3003061" y="1329864"/>
            <a:ext cx="3096344" cy="156928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solidFill>
                  <a:schemeClr val="tx1">
                    <a:lumMod val="75000"/>
                    <a:lumOff val="25000"/>
                  </a:schemeClr>
                </a:solidFill>
                <a:cs typeface="Arial" pitchFamily="34" charset="0"/>
              </a:rPr>
              <a:t>Simple </a:t>
            </a:r>
            <a:r>
              <a:rPr lang="en-US" altLang="ko-KR" b="1" dirty="0">
                <a:solidFill>
                  <a:schemeClr val="accent1"/>
                </a:solidFill>
                <a:cs typeface="Arial" pitchFamily="34" charset="0"/>
              </a:rPr>
              <a:t>Presentation</a:t>
            </a:r>
            <a:r>
              <a:rPr lang="en-US" altLang="ko-KR" b="1" dirty="0">
                <a:solidFill>
                  <a:srgbClr val="FEB856"/>
                </a:solidFill>
                <a:cs typeface="Arial" pitchFamily="34" charset="0"/>
              </a:rPr>
              <a:t> </a:t>
            </a:r>
            <a:r>
              <a:rPr lang="en-US" altLang="ko-KR" b="1" dirty="0">
                <a:solidFill>
                  <a:schemeClr val="tx1">
                    <a:lumMod val="75000"/>
                    <a:lumOff val="25000"/>
                  </a:schemeClr>
                </a:solidFill>
                <a:cs typeface="Arial" pitchFamily="34" charset="0"/>
              </a:rPr>
              <a:t>Designed</a:t>
            </a:r>
          </a:p>
        </p:txBody>
      </p:sp>
      <p:sp>
        <p:nvSpPr>
          <p:cNvPr id="6" name="TextBox 5"/>
          <p:cNvSpPr txBox="1"/>
          <p:nvPr/>
        </p:nvSpPr>
        <p:spPr>
          <a:xfrm>
            <a:off x="3003061" y="2883589"/>
            <a:ext cx="3096344" cy="1200329"/>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This PowerPoint Template has clean and neutral design that can be adapted to any content and meets various market segments. With this many slides you are able to make a complete PowerPoint Presentation that best suit your needs. </a:t>
            </a:r>
          </a:p>
        </p:txBody>
      </p:sp>
      <p:sp>
        <p:nvSpPr>
          <p:cNvPr id="7" name="TextBox 6"/>
          <p:cNvSpPr txBox="1"/>
          <p:nvPr/>
        </p:nvSpPr>
        <p:spPr>
          <a:xfrm>
            <a:off x="3014951" y="1068422"/>
            <a:ext cx="3082297" cy="276999"/>
          </a:xfrm>
          <a:prstGeom prst="rect">
            <a:avLst/>
          </a:prstGeom>
          <a:noFill/>
        </p:spPr>
        <p:txBody>
          <a:bodyPr wrap="square" rtlCol="0" anchor="ctr">
            <a:spAutoFit/>
          </a:bodyPr>
          <a:lstStyle/>
          <a:p>
            <a:pPr algn="ctr"/>
            <a:r>
              <a:rPr lang="en-US" altLang="ko-KR" sz="1200" dirty="0">
                <a:solidFill>
                  <a:schemeClr val="accent1"/>
                </a:solidFill>
                <a:cs typeface="Arial" pitchFamily="34" charset="0"/>
              </a:rPr>
              <a:t>Presentation Designed</a:t>
            </a:r>
          </a:p>
        </p:txBody>
      </p:sp>
      <p:sp>
        <p:nvSpPr>
          <p:cNvPr id="3" name="그림 개체 틀 2">
            <a:extLst>
              <a:ext uri="{FF2B5EF4-FFF2-40B4-BE49-F238E27FC236}">
                <a16:creationId xmlns="" xmlns:a16="http://schemas.microsoft.com/office/drawing/2014/main" id="{3E96BDCF-27EA-4D80-8F18-4F5FD2A6B4E7}"/>
              </a:ext>
            </a:extLst>
          </p:cNvPr>
          <p:cNvSpPr>
            <a:spLocks noGrp="1"/>
          </p:cNvSpPr>
          <p:nvPr>
            <p:ph type="pic" idx="10"/>
          </p:nvPr>
        </p:nvSpPr>
        <p:spPr/>
      </p:sp>
      <p:sp>
        <p:nvSpPr>
          <p:cNvPr id="8" name="그림 개체 틀 7">
            <a:extLst>
              <a:ext uri="{FF2B5EF4-FFF2-40B4-BE49-F238E27FC236}">
                <a16:creationId xmlns="" xmlns:a16="http://schemas.microsoft.com/office/drawing/2014/main" id="{8B2D2367-5C38-4C07-AFB9-02E7C51CDB48}"/>
              </a:ext>
            </a:extLst>
          </p:cNvPr>
          <p:cNvSpPr>
            <a:spLocks noGrp="1"/>
          </p:cNvSpPr>
          <p:nvPr>
            <p:ph type="pic" idx="11"/>
          </p:nvPr>
        </p:nvSpPr>
        <p:spPr/>
      </p:sp>
    </p:spTree>
    <p:extLst>
      <p:ext uri="{BB962C8B-B14F-4D97-AF65-F5344CB8AC3E}">
        <p14:creationId xmlns:p14="http://schemas.microsoft.com/office/powerpoint/2010/main" val="2184641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a:t>Columns Style</a:t>
            </a:r>
            <a:endParaRPr lang="ko-KR" altLang="en-US" b="1" dirty="0"/>
          </a:p>
        </p:txBody>
      </p:sp>
      <p:sp>
        <p:nvSpPr>
          <p:cNvPr id="3" name="Text Placeholder 2"/>
          <p:cNvSpPr>
            <a:spLocks noGrp="1"/>
          </p:cNvSpPr>
          <p:nvPr>
            <p:ph type="body" sz="quarter" idx="11"/>
          </p:nvPr>
        </p:nvSpPr>
        <p:spPr/>
        <p:txBody>
          <a:bodyPr/>
          <a:lstStyle/>
          <a:p>
            <a:pPr lvl="0"/>
            <a:r>
              <a:rPr lang="en-US" altLang="ko-KR" b="1" dirty="0"/>
              <a:t>Insert the title of your subtitle Here</a:t>
            </a:r>
          </a:p>
        </p:txBody>
      </p:sp>
      <p:sp>
        <p:nvSpPr>
          <p:cNvPr id="4" name="TextBox 3"/>
          <p:cNvSpPr txBox="1"/>
          <p:nvPr/>
        </p:nvSpPr>
        <p:spPr>
          <a:xfrm>
            <a:off x="4629378" y="512778"/>
            <a:ext cx="697627" cy="646331"/>
          </a:xfrm>
          <a:prstGeom prst="rect">
            <a:avLst/>
          </a:prstGeom>
          <a:noFill/>
        </p:spPr>
        <p:txBody>
          <a:bodyPr wrap="none" rtlCol="0" anchor="ctr">
            <a:spAutoFit/>
          </a:bodyPr>
          <a:lstStyle/>
          <a:p>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grpSp>
        <p:nvGrpSpPr>
          <p:cNvPr id="5" name="Group 4"/>
          <p:cNvGrpSpPr/>
          <p:nvPr/>
        </p:nvGrpSpPr>
        <p:grpSpPr>
          <a:xfrm>
            <a:off x="4629378" y="1212894"/>
            <a:ext cx="4119086" cy="3457473"/>
            <a:chOff x="2227884" y="1330362"/>
            <a:chExt cx="2835932" cy="3457473"/>
          </a:xfrm>
        </p:grpSpPr>
        <p:sp>
          <p:nvSpPr>
            <p:cNvPr id="6" name="TextBox 5"/>
            <p:cNvSpPr txBox="1"/>
            <p:nvPr/>
          </p:nvSpPr>
          <p:spPr>
            <a:xfrm>
              <a:off x="2227884" y="1740847"/>
              <a:ext cx="2835932" cy="3046988"/>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Easy to change colors, photos and Text. Get a modern PowerPoint  Presentation that is beautifully designed. I hope and I believe that this Template will your Time, Money and Reputation. Easy to change colors, photos and Text.</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Get a modern PowerPoint  Presentation that is beautifully designed.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I hope and I believe that this Template will your Time, Money and Reputation. You can simply impress your audience and add a unique zing and appeal to your Presentations. Easy to change colors, photos and Text. </a:t>
              </a:r>
            </a:p>
          </p:txBody>
        </p:sp>
        <p:sp>
          <p:nvSpPr>
            <p:cNvPr id="7" name="TextBox 6"/>
            <p:cNvSpPr txBox="1"/>
            <p:nvPr/>
          </p:nvSpPr>
          <p:spPr>
            <a:xfrm>
              <a:off x="2227884" y="1330362"/>
              <a:ext cx="2835932" cy="276999"/>
            </a:xfrm>
            <a:prstGeom prst="rect">
              <a:avLst/>
            </a:prstGeom>
            <a:noFill/>
          </p:spPr>
          <p:txBody>
            <a:bodyPr wrap="square" rtlCol="0" anchor="ctr">
              <a:spAutoFit/>
            </a:bodyPr>
            <a:lstStyle/>
            <a:p>
              <a:r>
                <a:rPr lang="en-US" altLang="ko-KR" sz="1200" b="1" dirty="0">
                  <a:solidFill>
                    <a:schemeClr val="accent1"/>
                  </a:solidFill>
                  <a:cs typeface="Arial" pitchFamily="34" charset="0"/>
                </a:rPr>
                <a:t>Easy to change colors, photos and Text. </a:t>
              </a:r>
              <a:endParaRPr lang="ko-KR" altLang="en-US" sz="1200" b="1" dirty="0">
                <a:solidFill>
                  <a:schemeClr val="accent1"/>
                </a:solidFill>
                <a:cs typeface="Arial" pitchFamily="34" charset="0"/>
              </a:endParaRPr>
            </a:p>
          </p:txBody>
        </p:sp>
      </p:grpSp>
    </p:spTree>
    <p:extLst>
      <p:ext uri="{BB962C8B-B14F-4D97-AF65-F5344CB8AC3E}">
        <p14:creationId xmlns:p14="http://schemas.microsoft.com/office/powerpoint/2010/main" val="30205194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effectLst/>
        </p:spPr>
        <p:txBody>
          <a:bodyPr/>
          <a:lstStyle/>
          <a:p>
            <a:r>
              <a:rPr lang="en-US" altLang="ko-KR" b="1" dirty="0"/>
              <a:t>Columns Style</a:t>
            </a:r>
            <a:endParaRPr lang="ko-KR" altLang="en-US" b="1" dirty="0"/>
          </a:p>
        </p:txBody>
      </p:sp>
      <p:sp>
        <p:nvSpPr>
          <p:cNvPr id="3" name="Text Placeholder 2"/>
          <p:cNvSpPr>
            <a:spLocks noGrp="1"/>
          </p:cNvSpPr>
          <p:nvPr>
            <p:ph type="body" sz="quarter" idx="11"/>
          </p:nvPr>
        </p:nvSpPr>
        <p:spPr>
          <a:effectLst/>
        </p:spPr>
        <p:txBody>
          <a:bodyPr/>
          <a:lstStyle/>
          <a:p>
            <a:pPr lvl="0"/>
            <a:r>
              <a:rPr lang="en-US" altLang="ko-KR" b="1" dirty="0"/>
              <a:t>Insert the title of your subtitle Here</a:t>
            </a:r>
          </a:p>
        </p:txBody>
      </p:sp>
      <p:sp>
        <p:nvSpPr>
          <p:cNvPr id="12" name="TextBox 11"/>
          <p:cNvSpPr txBox="1"/>
          <p:nvPr/>
        </p:nvSpPr>
        <p:spPr>
          <a:xfrm>
            <a:off x="4629378" y="512778"/>
            <a:ext cx="697627" cy="646331"/>
          </a:xfrm>
          <a:prstGeom prst="rect">
            <a:avLst/>
          </a:prstGeom>
          <a:noFill/>
        </p:spPr>
        <p:txBody>
          <a:bodyPr wrap="none" rtlCol="0" anchor="ctr">
            <a:spAutoFit/>
          </a:bodyPr>
          <a:lstStyle/>
          <a:p>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grpSp>
        <p:nvGrpSpPr>
          <p:cNvPr id="13" name="Group 12"/>
          <p:cNvGrpSpPr/>
          <p:nvPr/>
        </p:nvGrpSpPr>
        <p:grpSpPr>
          <a:xfrm>
            <a:off x="6804248" y="1212894"/>
            <a:ext cx="1811213" cy="3457473"/>
            <a:chOff x="2227884" y="1330362"/>
            <a:chExt cx="2835932" cy="3457473"/>
          </a:xfrm>
        </p:grpSpPr>
        <p:sp>
          <p:nvSpPr>
            <p:cNvPr id="14" name="TextBox 13"/>
            <p:cNvSpPr txBox="1"/>
            <p:nvPr/>
          </p:nvSpPr>
          <p:spPr>
            <a:xfrm>
              <a:off x="2227884" y="1740847"/>
              <a:ext cx="2835932" cy="3046988"/>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Easy to change colors, photos and Text. Get a modern PowerPoint  Presentation that is beautifully designed. I hope and I believe that this Template will your Time, Money and Reputation. Easy to change colors, photos and Text.</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15" name="TextBox 14"/>
            <p:cNvSpPr txBox="1"/>
            <p:nvPr/>
          </p:nvSpPr>
          <p:spPr>
            <a:xfrm>
              <a:off x="2227884" y="1330362"/>
              <a:ext cx="2835932" cy="461665"/>
            </a:xfrm>
            <a:prstGeom prst="rect">
              <a:avLst/>
            </a:prstGeom>
            <a:noFill/>
          </p:spPr>
          <p:txBody>
            <a:bodyPr wrap="square" rtlCol="0" anchor="ctr">
              <a:spAutoFit/>
            </a:bodyPr>
            <a:lstStyle/>
            <a:p>
              <a:r>
                <a:rPr lang="en-US" altLang="ko-KR" sz="1200" b="1" dirty="0">
                  <a:solidFill>
                    <a:schemeClr val="accent2"/>
                  </a:solidFill>
                  <a:cs typeface="Arial" pitchFamily="34" charset="0"/>
                </a:rPr>
                <a:t>Easy to change colors, photos and Text.</a:t>
              </a:r>
              <a:endParaRPr lang="ko-KR" altLang="en-US" sz="1200" b="1" dirty="0">
                <a:solidFill>
                  <a:schemeClr val="accent2"/>
                </a:solidFill>
                <a:cs typeface="Arial" pitchFamily="34" charset="0"/>
              </a:endParaRPr>
            </a:p>
          </p:txBody>
        </p:sp>
      </p:grpSp>
      <p:sp>
        <p:nvSpPr>
          <p:cNvPr id="16" name="TextBox 15"/>
          <p:cNvSpPr txBox="1"/>
          <p:nvPr/>
        </p:nvSpPr>
        <p:spPr>
          <a:xfrm>
            <a:off x="6804248" y="512778"/>
            <a:ext cx="697627" cy="646331"/>
          </a:xfrm>
          <a:prstGeom prst="rect">
            <a:avLst/>
          </a:prstGeom>
          <a:noFill/>
        </p:spPr>
        <p:txBody>
          <a:bodyPr wrap="none" rtlCol="0" anchor="ctr">
            <a:spAutoFit/>
          </a:bodyPr>
          <a:lstStyle/>
          <a:p>
            <a:r>
              <a:rPr lang="en-US" altLang="ko-KR" sz="3600" b="1" dirty="0">
                <a:solidFill>
                  <a:schemeClr val="accent2"/>
                </a:solidFill>
                <a:cs typeface="Arial" pitchFamily="34" charset="0"/>
              </a:rPr>
              <a:t>02</a:t>
            </a:r>
            <a:endParaRPr lang="ko-KR" altLang="en-US" sz="3600" b="1" dirty="0">
              <a:solidFill>
                <a:schemeClr val="accent2"/>
              </a:solidFill>
              <a:cs typeface="Arial" pitchFamily="34" charset="0"/>
            </a:endParaRPr>
          </a:p>
        </p:txBody>
      </p:sp>
      <p:grpSp>
        <p:nvGrpSpPr>
          <p:cNvPr id="17" name="Group 16"/>
          <p:cNvGrpSpPr/>
          <p:nvPr/>
        </p:nvGrpSpPr>
        <p:grpSpPr>
          <a:xfrm>
            <a:off x="4629378" y="1212894"/>
            <a:ext cx="1811213" cy="3457473"/>
            <a:chOff x="2227884" y="1330362"/>
            <a:chExt cx="2835932" cy="3457473"/>
          </a:xfrm>
        </p:grpSpPr>
        <p:sp>
          <p:nvSpPr>
            <p:cNvPr id="18" name="TextBox 17"/>
            <p:cNvSpPr txBox="1"/>
            <p:nvPr/>
          </p:nvSpPr>
          <p:spPr>
            <a:xfrm>
              <a:off x="2227884" y="1740847"/>
              <a:ext cx="2835932" cy="3046988"/>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Easy to change colors, photos and Text. Get a modern PowerPoint  Presentation that is beautifully designed. I hope and I believe that this Template will your Time, Money and Reputation. Easy to change colors, photos and Text.</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19" name="TextBox 18"/>
            <p:cNvSpPr txBox="1"/>
            <p:nvPr/>
          </p:nvSpPr>
          <p:spPr>
            <a:xfrm>
              <a:off x="2227884" y="1330362"/>
              <a:ext cx="2835932" cy="461665"/>
            </a:xfrm>
            <a:prstGeom prst="rect">
              <a:avLst/>
            </a:prstGeom>
            <a:noFill/>
          </p:spPr>
          <p:txBody>
            <a:bodyPr wrap="square" rtlCol="0" anchor="ctr">
              <a:spAutoFit/>
            </a:bodyPr>
            <a:lstStyle/>
            <a:p>
              <a:r>
                <a:rPr lang="en-US" altLang="ko-KR" sz="1200" b="1" dirty="0">
                  <a:solidFill>
                    <a:schemeClr val="accent1"/>
                  </a:solidFill>
                  <a:cs typeface="Arial" pitchFamily="34" charset="0"/>
                </a:rPr>
                <a:t>Easy to change colors, photos and Text.</a:t>
              </a:r>
              <a:endParaRPr lang="ko-KR" altLang="en-US" sz="1200" b="1" dirty="0">
                <a:solidFill>
                  <a:schemeClr val="accent1"/>
                </a:solidFill>
                <a:cs typeface="Arial" pitchFamily="34" charset="0"/>
              </a:endParaRPr>
            </a:p>
          </p:txBody>
        </p:sp>
      </p:grpSp>
    </p:spTree>
    <p:extLst>
      <p:ext uri="{BB962C8B-B14F-4D97-AF65-F5344CB8AC3E}">
        <p14:creationId xmlns:p14="http://schemas.microsoft.com/office/powerpoint/2010/main" val="12095267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Thank you</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Tree>
    <p:extLst>
      <p:ext uri="{BB962C8B-B14F-4D97-AF65-F5344CB8AC3E}">
        <p14:creationId xmlns:p14="http://schemas.microsoft.com/office/powerpoint/2010/main" val="4013061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Fully Editable Icon Sets : A</a:t>
            </a:r>
            <a:endParaRPr lang="ko-KR" altLang="en-US" dirty="0"/>
          </a:p>
        </p:txBody>
      </p:sp>
      <p:sp>
        <p:nvSpPr>
          <p:cNvPr id="61" name="TextBox 60">
            <a:extLst>
              <a:ext uri="{FF2B5EF4-FFF2-40B4-BE49-F238E27FC236}">
                <a16:creationId xmlns="" xmlns:a16="http://schemas.microsoft.com/office/drawing/2014/main" id="{006D2AF4-4339-4921-945C-693FFBF641A5}"/>
              </a:ext>
            </a:extLst>
          </p:cNvPr>
          <p:cNvSpPr txBox="1"/>
          <p:nvPr/>
        </p:nvSpPr>
        <p:spPr>
          <a:xfrm>
            <a:off x="711704" y="1420339"/>
            <a:ext cx="2232248" cy="461665"/>
          </a:xfrm>
          <a:prstGeom prst="rect">
            <a:avLst/>
          </a:prstGeom>
          <a:noFill/>
        </p:spPr>
        <p:txBody>
          <a:bodyPr wrap="square" rtlCol="0" anchor="ctr">
            <a:spAutoFit/>
          </a:bodyPr>
          <a:lstStyle/>
          <a:p>
            <a:r>
              <a:rPr lang="en-US" altLang="ko-KR" sz="1200" b="1" dirty="0">
                <a:solidFill>
                  <a:schemeClr val="bg1"/>
                </a:solidFill>
                <a:latin typeface="Arial" pitchFamily="34" charset="0"/>
                <a:cs typeface="Arial" pitchFamily="34" charset="0"/>
              </a:rPr>
              <a:t>You can Resize without losing quality</a:t>
            </a:r>
            <a:endParaRPr lang="ko-KR" altLang="en-US" sz="1200" b="1" dirty="0">
              <a:solidFill>
                <a:schemeClr val="bg1"/>
              </a:solidFill>
              <a:latin typeface="Arial" pitchFamily="34" charset="0"/>
              <a:cs typeface="Arial" pitchFamily="34" charset="0"/>
            </a:endParaRPr>
          </a:p>
        </p:txBody>
      </p:sp>
      <p:sp>
        <p:nvSpPr>
          <p:cNvPr id="62" name="TextBox 61">
            <a:extLst>
              <a:ext uri="{FF2B5EF4-FFF2-40B4-BE49-F238E27FC236}">
                <a16:creationId xmlns="" xmlns:a16="http://schemas.microsoft.com/office/drawing/2014/main" id="{78CCCC67-C98D-49AA-9C67-1C4CBC77EF12}"/>
              </a:ext>
            </a:extLst>
          </p:cNvPr>
          <p:cNvSpPr txBox="1"/>
          <p:nvPr/>
        </p:nvSpPr>
        <p:spPr>
          <a:xfrm>
            <a:off x="711704" y="1932586"/>
            <a:ext cx="2232248" cy="461665"/>
          </a:xfrm>
          <a:prstGeom prst="rect">
            <a:avLst/>
          </a:prstGeom>
          <a:noFill/>
        </p:spPr>
        <p:txBody>
          <a:bodyPr wrap="square" rtlCol="0" anchor="ctr">
            <a:spAutoFit/>
          </a:bodyPr>
          <a:lstStyle/>
          <a:p>
            <a:r>
              <a:rPr lang="en-US" altLang="ko-KR" sz="1200" b="1" dirty="0">
                <a:solidFill>
                  <a:schemeClr val="bg1"/>
                </a:solidFill>
                <a:latin typeface="Arial" pitchFamily="34" charset="0"/>
                <a:cs typeface="Arial" pitchFamily="34" charset="0"/>
              </a:rPr>
              <a:t>You can Change Fill Color &amp;</a:t>
            </a:r>
          </a:p>
          <a:p>
            <a:r>
              <a:rPr lang="en-US" altLang="ko-KR" sz="1200" b="1" dirty="0">
                <a:solidFill>
                  <a:schemeClr val="bg1"/>
                </a:solidFill>
                <a:latin typeface="Arial" pitchFamily="34" charset="0"/>
                <a:cs typeface="Arial" pitchFamily="34" charset="0"/>
              </a:rPr>
              <a:t>Line Color</a:t>
            </a:r>
            <a:endParaRPr lang="ko-KR" altLang="en-US" sz="1200" b="1" dirty="0">
              <a:solidFill>
                <a:schemeClr val="bg1"/>
              </a:solidFill>
              <a:latin typeface="Arial" pitchFamily="34" charset="0"/>
              <a:cs typeface="Arial" pitchFamily="34" charset="0"/>
            </a:endParaRPr>
          </a:p>
        </p:txBody>
      </p:sp>
      <p:sp>
        <p:nvSpPr>
          <p:cNvPr id="63" name="TextBox 62">
            <a:extLst>
              <a:ext uri="{FF2B5EF4-FFF2-40B4-BE49-F238E27FC236}">
                <a16:creationId xmlns="" xmlns:a16="http://schemas.microsoft.com/office/drawing/2014/main" id="{678DA932-44EA-4873-BB2E-C18A79450440}"/>
              </a:ext>
            </a:extLst>
          </p:cNvPr>
          <p:cNvSpPr txBox="1"/>
          <p:nvPr/>
        </p:nvSpPr>
        <p:spPr>
          <a:xfrm>
            <a:off x="711704" y="4248539"/>
            <a:ext cx="2232000" cy="246221"/>
          </a:xfrm>
          <a:prstGeom prst="rect">
            <a:avLst/>
          </a:prstGeom>
          <a:noFill/>
        </p:spPr>
        <p:txBody>
          <a:bodyPr wrap="square" rtlCol="0" anchor="ctr">
            <a:spAutoFit/>
          </a:bodyPr>
          <a:lstStyle/>
          <a:p>
            <a:r>
              <a:rPr lang="en-US" altLang="ko-KR" sz="1000" dirty="0">
                <a:solidFill>
                  <a:schemeClr val="bg1"/>
                </a:solidFill>
                <a:latin typeface="Arial" pitchFamily="34" charset="0"/>
                <a:cs typeface="Arial" pitchFamily="34" charset="0"/>
              </a:rPr>
              <a:t>www.allppt.com</a:t>
            </a:r>
            <a:endParaRPr lang="ko-KR" altLang="en-US" sz="1000" dirty="0">
              <a:solidFill>
                <a:schemeClr val="bg1"/>
              </a:solidFill>
              <a:latin typeface="Arial" pitchFamily="34" charset="0"/>
              <a:cs typeface="Arial" pitchFamily="34" charset="0"/>
            </a:endParaRPr>
          </a:p>
        </p:txBody>
      </p:sp>
      <p:sp>
        <p:nvSpPr>
          <p:cNvPr id="64" name="TextBox 63">
            <a:extLst>
              <a:ext uri="{FF2B5EF4-FFF2-40B4-BE49-F238E27FC236}">
                <a16:creationId xmlns="" xmlns:a16="http://schemas.microsoft.com/office/drawing/2014/main" id="{AA05A354-B7EC-42A9-88FF-F9BF38D50304}"/>
              </a:ext>
            </a:extLst>
          </p:cNvPr>
          <p:cNvSpPr txBox="1"/>
          <p:nvPr/>
        </p:nvSpPr>
        <p:spPr>
          <a:xfrm>
            <a:off x="711704" y="3075806"/>
            <a:ext cx="2232000" cy="1200329"/>
          </a:xfrm>
          <a:prstGeom prst="rect">
            <a:avLst/>
          </a:prstGeom>
          <a:noFill/>
        </p:spPr>
        <p:txBody>
          <a:bodyPr wrap="square" rtlCol="0" anchor="ctr">
            <a:spAutoFit/>
          </a:bodyPr>
          <a:lstStyle/>
          <a:p>
            <a:r>
              <a:rPr lang="en-US" altLang="ko-KR" sz="2400" b="1" dirty="0">
                <a:solidFill>
                  <a:schemeClr val="bg1"/>
                </a:solidFill>
                <a:latin typeface="+mn-lt"/>
                <a:ea typeface="+mn-ea"/>
                <a:cs typeface="Arial" pitchFamily="34" charset="0"/>
              </a:rPr>
              <a:t>FREE </a:t>
            </a:r>
          </a:p>
          <a:p>
            <a:r>
              <a:rPr lang="en-US" altLang="ko-KR" sz="2400" b="1" dirty="0">
                <a:solidFill>
                  <a:schemeClr val="bg1"/>
                </a:solidFill>
                <a:latin typeface="+mn-lt"/>
                <a:ea typeface="+mn-ea"/>
                <a:cs typeface="Arial" pitchFamily="34" charset="0"/>
              </a:rPr>
              <a:t>PPT TEMPLATES</a:t>
            </a:r>
          </a:p>
        </p:txBody>
      </p:sp>
      <p:sp>
        <p:nvSpPr>
          <p:cNvPr id="65" name="Diamond 5">
            <a:extLst>
              <a:ext uri="{FF2B5EF4-FFF2-40B4-BE49-F238E27FC236}">
                <a16:creationId xmlns="" xmlns:a16="http://schemas.microsoft.com/office/drawing/2014/main" id="{40DC8C79-3964-45BE-9E6D-25906DA19615}"/>
              </a:ext>
            </a:extLst>
          </p:cNvPr>
          <p:cNvSpPr/>
          <p:nvPr/>
        </p:nvSpPr>
        <p:spPr>
          <a:xfrm>
            <a:off x="4870785" y="1339861"/>
            <a:ext cx="357266" cy="358322"/>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6" name="Isosceles Triangle 51">
            <a:extLst>
              <a:ext uri="{FF2B5EF4-FFF2-40B4-BE49-F238E27FC236}">
                <a16:creationId xmlns="" xmlns:a16="http://schemas.microsoft.com/office/drawing/2014/main" id="{B79B55BE-747C-4959-A7B0-BC016912BFA1}"/>
              </a:ext>
            </a:extLst>
          </p:cNvPr>
          <p:cNvSpPr/>
          <p:nvPr/>
        </p:nvSpPr>
        <p:spPr>
          <a:xfrm>
            <a:off x="4297988" y="1388030"/>
            <a:ext cx="357265" cy="261984"/>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7" name="Isosceles Triangle 57">
            <a:extLst>
              <a:ext uri="{FF2B5EF4-FFF2-40B4-BE49-F238E27FC236}">
                <a16:creationId xmlns="" xmlns:a16="http://schemas.microsoft.com/office/drawing/2014/main" id="{83BE3181-14C2-4464-A388-641FBF728A79}"/>
              </a:ext>
            </a:extLst>
          </p:cNvPr>
          <p:cNvSpPr/>
          <p:nvPr/>
        </p:nvSpPr>
        <p:spPr>
          <a:xfrm>
            <a:off x="4872210" y="3407764"/>
            <a:ext cx="213843" cy="483435"/>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8" name="Rectangle 7">
            <a:extLst>
              <a:ext uri="{FF2B5EF4-FFF2-40B4-BE49-F238E27FC236}">
                <a16:creationId xmlns="" xmlns:a16="http://schemas.microsoft.com/office/drawing/2014/main" id="{025B9413-06DE-47AF-A557-FB9FC361BDCD}"/>
              </a:ext>
            </a:extLst>
          </p:cNvPr>
          <p:cNvSpPr/>
          <p:nvPr/>
        </p:nvSpPr>
        <p:spPr>
          <a:xfrm rot="18900000">
            <a:off x="7243003" y="2816601"/>
            <a:ext cx="154109" cy="343323"/>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9" name="Parallelogram 15">
            <a:extLst>
              <a:ext uri="{FF2B5EF4-FFF2-40B4-BE49-F238E27FC236}">
                <a16:creationId xmlns="" xmlns:a16="http://schemas.microsoft.com/office/drawing/2014/main" id="{E21F2774-B945-4024-9964-75CD59EA4F32}"/>
              </a:ext>
            </a:extLst>
          </p:cNvPr>
          <p:cNvSpPr/>
          <p:nvPr/>
        </p:nvSpPr>
        <p:spPr>
          <a:xfrm flipH="1">
            <a:off x="4293692" y="3490877"/>
            <a:ext cx="317209" cy="317209"/>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0" name="Freeform 19">
            <a:extLst>
              <a:ext uri="{FF2B5EF4-FFF2-40B4-BE49-F238E27FC236}">
                <a16:creationId xmlns="" xmlns:a16="http://schemas.microsoft.com/office/drawing/2014/main" id="{52F08ECD-8800-42CB-BDEA-E190428D4E46}"/>
              </a:ext>
            </a:extLst>
          </p:cNvPr>
          <p:cNvSpPr/>
          <p:nvPr/>
        </p:nvSpPr>
        <p:spPr>
          <a:xfrm>
            <a:off x="5986218" y="2808370"/>
            <a:ext cx="314672" cy="309626"/>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1" name="Rectangle 30">
            <a:extLst>
              <a:ext uri="{FF2B5EF4-FFF2-40B4-BE49-F238E27FC236}">
                <a16:creationId xmlns="" xmlns:a16="http://schemas.microsoft.com/office/drawing/2014/main" id="{3EAA0A22-3701-4EBD-AA2A-D238CD9D0554}"/>
              </a:ext>
            </a:extLst>
          </p:cNvPr>
          <p:cNvSpPr/>
          <p:nvPr/>
        </p:nvSpPr>
        <p:spPr>
          <a:xfrm>
            <a:off x="8252327" y="2779728"/>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2" name="Rectangle 7">
            <a:extLst>
              <a:ext uri="{FF2B5EF4-FFF2-40B4-BE49-F238E27FC236}">
                <a16:creationId xmlns="" xmlns:a16="http://schemas.microsoft.com/office/drawing/2014/main" id="{5762ECCD-474C-4280-BBF3-78E8FE3AFF5D}"/>
              </a:ext>
            </a:extLst>
          </p:cNvPr>
          <p:cNvSpPr/>
          <p:nvPr/>
        </p:nvSpPr>
        <p:spPr>
          <a:xfrm>
            <a:off x="5443583" y="1358002"/>
            <a:ext cx="322040" cy="32204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3" name="Rectangle 15">
            <a:extLst>
              <a:ext uri="{FF2B5EF4-FFF2-40B4-BE49-F238E27FC236}">
                <a16:creationId xmlns="" xmlns:a16="http://schemas.microsoft.com/office/drawing/2014/main" id="{73870F45-3C2D-404C-84FC-D4E71A9C1AC4}"/>
              </a:ext>
            </a:extLst>
          </p:cNvPr>
          <p:cNvSpPr/>
          <p:nvPr/>
        </p:nvSpPr>
        <p:spPr>
          <a:xfrm rot="5400000">
            <a:off x="5980941" y="1358002"/>
            <a:ext cx="322469" cy="322041"/>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4" name="Pie 24">
            <a:extLst>
              <a:ext uri="{FF2B5EF4-FFF2-40B4-BE49-F238E27FC236}">
                <a16:creationId xmlns="" xmlns:a16="http://schemas.microsoft.com/office/drawing/2014/main" id="{4A1FF869-46CA-475E-B575-E3B3E9B0270A}"/>
              </a:ext>
            </a:extLst>
          </p:cNvPr>
          <p:cNvSpPr/>
          <p:nvPr/>
        </p:nvSpPr>
        <p:spPr>
          <a:xfrm>
            <a:off x="5347362" y="3475221"/>
            <a:ext cx="350460" cy="348520"/>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75" name="Parallelogram 30">
            <a:extLst>
              <a:ext uri="{FF2B5EF4-FFF2-40B4-BE49-F238E27FC236}">
                <a16:creationId xmlns="" xmlns:a16="http://schemas.microsoft.com/office/drawing/2014/main" id="{A095942D-EB6D-4E4B-9049-77A6CF953606}"/>
              </a:ext>
            </a:extLst>
          </p:cNvPr>
          <p:cNvSpPr/>
          <p:nvPr/>
        </p:nvSpPr>
        <p:spPr>
          <a:xfrm flipH="1">
            <a:off x="8235089" y="2047097"/>
            <a:ext cx="351685" cy="352555"/>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6" name="Block Arc 14">
            <a:extLst>
              <a:ext uri="{FF2B5EF4-FFF2-40B4-BE49-F238E27FC236}">
                <a16:creationId xmlns="" xmlns:a16="http://schemas.microsoft.com/office/drawing/2014/main" id="{99520E77-3314-4587-B96B-683FE8B88B5D}"/>
              </a:ext>
            </a:extLst>
          </p:cNvPr>
          <p:cNvSpPr/>
          <p:nvPr/>
        </p:nvSpPr>
        <p:spPr>
          <a:xfrm rot="16200000">
            <a:off x="6518856" y="1325152"/>
            <a:ext cx="387486" cy="38774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77" name="Block Arc 41">
            <a:extLst>
              <a:ext uri="{FF2B5EF4-FFF2-40B4-BE49-F238E27FC236}">
                <a16:creationId xmlns="" xmlns:a16="http://schemas.microsoft.com/office/drawing/2014/main" id="{6BF0D65D-3740-43E0-B743-38425FB975BE}"/>
              </a:ext>
            </a:extLst>
          </p:cNvPr>
          <p:cNvSpPr/>
          <p:nvPr/>
        </p:nvSpPr>
        <p:spPr>
          <a:xfrm>
            <a:off x="7122001" y="1293526"/>
            <a:ext cx="323224" cy="450993"/>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78" name="Right Triangle 17">
            <a:extLst>
              <a:ext uri="{FF2B5EF4-FFF2-40B4-BE49-F238E27FC236}">
                <a16:creationId xmlns="" xmlns:a16="http://schemas.microsoft.com/office/drawing/2014/main" id="{6A284071-56E9-41C2-A66A-79F41DB0408E}"/>
              </a:ext>
            </a:extLst>
          </p:cNvPr>
          <p:cNvSpPr/>
          <p:nvPr/>
        </p:nvSpPr>
        <p:spPr>
          <a:xfrm>
            <a:off x="5959131" y="3462912"/>
            <a:ext cx="263462" cy="373139"/>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9" name="Oval 27">
            <a:extLst>
              <a:ext uri="{FF2B5EF4-FFF2-40B4-BE49-F238E27FC236}">
                <a16:creationId xmlns="" xmlns:a16="http://schemas.microsoft.com/office/drawing/2014/main" id="{B5D709C4-AEAD-4E83-A40B-14FBCC164EEA}"/>
              </a:ext>
            </a:extLst>
          </p:cNvPr>
          <p:cNvSpPr/>
          <p:nvPr/>
        </p:nvSpPr>
        <p:spPr>
          <a:xfrm>
            <a:off x="3714219" y="4055836"/>
            <a:ext cx="279812" cy="532138"/>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80" name="Parallelogram 15">
            <a:extLst>
              <a:ext uri="{FF2B5EF4-FFF2-40B4-BE49-F238E27FC236}">
                <a16:creationId xmlns="" xmlns:a16="http://schemas.microsoft.com/office/drawing/2014/main" id="{84005F87-E478-4E65-AA0B-E3D28CE33B45}"/>
              </a:ext>
            </a:extLst>
          </p:cNvPr>
          <p:cNvSpPr/>
          <p:nvPr/>
        </p:nvSpPr>
        <p:spPr>
          <a:xfrm rot="16200000">
            <a:off x="6526713" y="2741871"/>
            <a:ext cx="408905" cy="442625"/>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81" name="Round Same Side Corner Rectangle 21">
            <a:extLst>
              <a:ext uri="{FF2B5EF4-FFF2-40B4-BE49-F238E27FC236}">
                <a16:creationId xmlns="" xmlns:a16="http://schemas.microsoft.com/office/drawing/2014/main" id="{4377958E-0140-4828-9751-424870B67003}"/>
              </a:ext>
            </a:extLst>
          </p:cNvPr>
          <p:cNvSpPr/>
          <p:nvPr/>
        </p:nvSpPr>
        <p:spPr>
          <a:xfrm rot="10800000">
            <a:off x="7055425" y="2058137"/>
            <a:ext cx="264059" cy="298187"/>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82" name="Oval 26">
            <a:extLst>
              <a:ext uri="{FF2B5EF4-FFF2-40B4-BE49-F238E27FC236}">
                <a16:creationId xmlns="" xmlns:a16="http://schemas.microsoft.com/office/drawing/2014/main" id="{E6E3A875-C709-4816-9873-CD9120370648}"/>
              </a:ext>
            </a:extLst>
          </p:cNvPr>
          <p:cNvSpPr/>
          <p:nvPr/>
        </p:nvSpPr>
        <p:spPr>
          <a:xfrm>
            <a:off x="5454590" y="2770652"/>
            <a:ext cx="322665" cy="385063"/>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83" name="Freeform 32">
            <a:extLst>
              <a:ext uri="{FF2B5EF4-FFF2-40B4-BE49-F238E27FC236}">
                <a16:creationId xmlns="" xmlns:a16="http://schemas.microsoft.com/office/drawing/2014/main" id="{AF523E53-A0C5-43DD-80EC-6A588E077D0A}"/>
              </a:ext>
            </a:extLst>
          </p:cNvPr>
          <p:cNvSpPr/>
          <p:nvPr/>
        </p:nvSpPr>
        <p:spPr>
          <a:xfrm>
            <a:off x="3674423" y="1332150"/>
            <a:ext cx="408033" cy="373744"/>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84" name="Rounded Rectangle 10">
            <a:extLst>
              <a:ext uri="{FF2B5EF4-FFF2-40B4-BE49-F238E27FC236}">
                <a16:creationId xmlns="" xmlns:a16="http://schemas.microsoft.com/office/drawing/2014/main" id="{135DCAFD-C66C-491F-991B-672BFE283A52}"/>
              </a:ext>
            </a:extLst>
          </p:cNvPr>
          <p:cNvSpPr/>
          <p:nvPr/>
        </p:nvSpPr>
        <p:spPr>
          <a:xfrm>
            <a:off x="6524895" y="20390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85" name="Rounded Rectangle 32">
            <a:extLst>
              <a:ext uri="{FF2B5EF4-FFF2-40B4-BE49-F238E27FC236}">
                <a16:creationId xmlns="" xmlns:a16="http://schemas.microsoft.com/office/drawing/2014/main" id="{AFFAC243-6E82-42F1-AA26-8C9E8A0C82C9}"/>
              </a:ext>
            </a:extLst>
          </p:cNvPr>
          <p:cNvSpPr/>
          <p:nvPr/>
        </p:nvSpPr>
        <p:spPr>
          <a:xfrm>
            <a:off x="7648558" y="2795360"/>
            <a:ext cx="335647" cy="33564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86" name="Trapezoid 13">
            <a:extLst>
              <a:ext uri="{FF2B5EF4-FFF2-40B4-BE49-F238E27FC236}">
                <a16:creationId xmlns="" xmlns:a16="http://schemas.microsoft.com/office/drawing/2014/main" id="{CEA923DC-2B60-4B7E-8D70-BCB44E0433D2}"/>
              </a:ext>
            </a:extLst>
          </p:cNvPr>
          <p:cNvSpPr/>
          <p:nvPr/>
        </p:nvSpPr>
        <p:spPr>
          <a:xfrm>
            <a:off x="4332749" y="2054252"/>
            <a:ext cx="361838" cy="305956"/>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87" name="Rounded Rectangle 7">
            <a:extLst>
              <a:ext uri="{FF2B5EF4-FFF2-40B4-BE49-F238E27FC236}">
                <a16:creationId xmlns="" xmlns:a16="http://schemas.microsoft.com/office/drawing/2014/main" id="{BB07B8B5-CC3D-4270-9DD4-195CE2B6B560}"/>
              </a:ext>
            </a:extLst>
          </p:cNvPr>
          <p:cNvSpPr/>
          <p:nvPr/>
        </p:nvSpPr>
        <p:spPr>
          <a:xfrm>
            <a:off x="6063254" y="2046918"/>
            <a:ext cx="185271" cy="32062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88" name="Rectangle 18">
            <a:extLst>
              <a:ext uri="{FF2B5EF4-FFF2-40B4-BE49-F238E27FC236}">
                <a16:creationId xmlns="" xmlns:a16="http://schemas.microsoft.com/office/drawing/2014/main" id="{300E703A-AB2A-4106-B84F-5B13875068CD}"/>
              </a:ext>
            </a:extLst>
          </p:cNvPr>
          <p:cNvSpPr/>
          <p:nvPr/>
        </p:nvSpPr>
        <p:spPr>
          <a:xfrm>
            <a:off x="4970957" y="2074010"/>
            <a:ext cx="335348" cy="266441"/>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89" name="Rounded Rectangle 25">
            <a:extLst>
              <a:ext uri="{FF2B5EF4-FFF2-40B4-BE49-F238E27FC236}">
                <a16:creationId xmlns="" xmlns:a16="http://schemas.microsoft.com/office/drawing/2014/main" id="{82AAE52F-6C9A-41B5-B972-DF9DC7465321}"/>
              </a:ext>
            </a:extLst>
          </p:cNvPr>
          <p:cNvSpPr/>
          <p:nvPr/>
        </p:nvSpPr>
        <p:spPr>
          <a:xfrm>
            <a:off x="5582675" y="2063662"/>
            <a:ext cx="204209" cy="287136"/>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0" name="Chord 14">
            <a:extLst>
              <a:ext uri="{FF2B5EF4-FFF2-40B4-BE49-F238E27FC236}">
                <a16:creationId xmlns="" xmlns:a16="http://schemas.microsoft.com/office/drawing/2014/main" id="{FE250488-9F8E-42BE-AF77-28976A321631}"/>
              </a:ext>
            </a:extLst>
          </p:cNvPr>
          <p:cNvSpPr/>
          <p:nvPr/>
        </p:nvSpPr>
        <p:spPr>
          <a:xfrm>
            <a:off x="4739580" y="4101013"/>
            <a:ext cx="350089" cy="441784"/>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1" name="Rounded Rectangle 6">
            <a:extLst>
              <a:ext uri="{FF2B5EF4-FFF2-40B4-BE49-F238E27FC236}">
                <a16:creationId xmlns="" xmlns:a16="http://schemas.microsoft.com/office/drawing/2014/main" id="{1D96CC64-8E92-44D5-92E6-11D1748D8D64}"/>
              </a:ext>
            </a:extLst>
          </p:cNvPr>
          <p:cNvSpPr/>
          <p:nvPr/>
        </p:nvSpPr>
        <p:spPr>
          <a:xfrm>
            <a:off x="3709354" y="2008765"/>
            <a:ext cx="347025" cy="352816"/>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2" name="Oval 66">
            <a:extLst>
              <a:ext uri="{FF2B5EF4-FFF2-40B4-BE49-F238E27FC236}">
                <a16:creationId xmlns="" xmlns:a16="http://schemas.microsoft.com/office/drawing/2014/main" id="{96B1CC9B-E5D1-438F-BE72-4C7CBE75A845}"/>
              </a:ext>
            </a:extLst>
          </p:cNvPr>
          <p:cNvSpPr/>
          <p:nvPr/>
        </p:nvSpPr>
        <p:spPr>
          <a:xfrm rot="20700000">
            <a:off x="4888177" y="2802702"/>
            <a:ext cx="374702" cy="320962"/>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3" name="Isosceles Triangle 13">
            <a:extLst>
              <a:ext uri="{FF2B5EF4-FFF2-40B4-BE49-F238E27FC236}">
                <a16:creationId xmlns="" xmlns:a16="http://schemas.microsoft.com/office/drawing/2014/main" id="{23E41CFB-5E32-4340-8122-160FC21572C1}"/>
              </a:ext>
            </a:extLst>
          </p:cNvPr>
          <p:cNvSpPr/>
          <p:nvPr/>
        </p:nvSpPr>
        <p:spPr>
          <a:xfrm rot="10800000">
            <a:off x="4239875" y="4067280"/>
            <a:ext cx="257150" cy="509250"/>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4" name="Smiley Face 14">
            <a:extLst>
              <a:ext uri="{FF2B5EF4-FFF2-40B4-BE49-F238E27FC236}">
                <a16:creationId xmlns="" xmlns:a16="http://schemas.microsoft.com/office/drawing/2014/main" id="{25DF5FDF-DB7C-4191-AD44-298B5645702E}"/>
              </a:ext>
            </a:extLst>
          </p:cNvPr>
          <p:cNvSpPr/>
          <p:nvPr/>
        </p:nvSpPr>
        <p:spPr>
          <a:xfrm>
            <a:off x="5898553" y="4130712"/>
            <a:ext cx="382387" cy="382387"/>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5" name="Smiley Face 12">
            <a:extLst>
              <a:ext uri="{FF2B5EF4-FFF2-40B4-BE49-F238E27FC236}">
                <a16:creationId xmlns="" xmlns:a16="http://schemas.microsoft.com/office/drawing/2014/main" id="{7602233C-F060-47DE-A353-50E5E23DF25B}"/>
              </a:ext>
            </a:extLst>
          </p:cNvPr>
          <p:cNvSpPr/>
          <p:nvPr/>
        </p:nvSpPr>
        <p:spPr>
          <a:xfrm>
            <a:off x="7635601" y="4130712"/>
            <a:ext cx="382387" cy="382387"/>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6" name="Smiley Face 15">
            <a:extLst>
              <a:ext uri="{FF2B5EF4-FFF2-40B4-BE49-F238E27FC236}">
                <a16:creationId xmlns="" xmlns:a16="http://schemas.microsoft.com/office/drawing/2014/main" id="{E90433A6-B721-4EF9-90DD-FB424C020920}"/>
              </a:ext>
            </a:extLst>
          </p:cNvPr>
          <p:cNvSpPr/>
          <p:nvPr/>
        </p:nvSpPr>
        <p:spPr>
          <a:xfrm>
            <a:off x="6480365" y="4132809"/>
            <a:ext cx="378193" cy="378193"/>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7" name="Oval 37">
            <a:extLst>
              <a:ext uri="{FF2B5EF4-FFF2-40B4-BE49-F238E27FC236}">
                <a16:creationId xmlns="" xmlns:a16="http://schemas.microsoft.com/office/drawing/2014/main" id="{10A15FC4-01C2-418E-A6A9-9C82DF9AB0A9}"/>
              </a:ext>
            </a:extLst>
          </p:cNvPr>
          <p:cNvSpPr/>
          <p:nvPr/>
        </p:nvSpPr>
        <p:spPr>
          <a:xfrm>
            <a:off x="8217414" y="4128388"/>
            <a:ext cx="387034" cy="387034"/>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8" name="Smiley Face 14">
            <a:extLst>
              <a:ext uri="{FF2B5EF4-FFF2-40B4-BE49-F238E27FC236}">
                <a16:creationId xmlns="" xmlns:a16="http://schemas.microsoft.com/office/drawing/2014/main" id="{815CB3F9-3E2D-44C0-9E29-7042A3B62814}"/>
              </a:ext>
            </a:extLst>
          </p:cNvPr>
          <p:cNvSpPr/>
          <p:nvPr/>
        </p:nvSpPr>
        <p:spPr>
          <a:xfrm>
            <a:off x="7057983" y="4132809"/>
            <a:ext cx="378193" cy="378193"/>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9" name="Rectangle 16">
            <a:extLst>
              <a:ext uri="{FF2B5EF4-FFF2-40B4-BE49-F238E27FC236}">
                <a16:creationId xmlns="" xmlns:a16="http://schemas.microsoft.com/office/drawing/2014/main" id="{8C7A936C-B858-49AE-B0CE-06FF8B47FF22}"/>
              </a:ext>
            </a:extLst>
          </p:cNvPr>
          <p:cNvSpPr/>
          <p:nvPr/>
        </p:nvSpPr>
        <p:spPr>
          <a:xfrm rot="2700000">
            <a:off x="4333760" y="2724811"/>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0" name="Rectangle 9">
            <a:extLst>
              <a:ext uri="{FF2B5EF4-FFF2-40B4-BE49-F238E27FC236}">
                <a16:creationId xmlns="" xmlns:a16="http://schemas.microsoft.com/office/drawing/2014/main" id="{C638F7EF-9B6A-43BE-8A0A-024D85AF31CB}"/>
              </a:ext>
            </a:extLst>
          </p:cNvPr>
          <p:cNvSpPr/>
          <p:nvPr/>
        </p:nvSpPr>
        <p:spPr>
          <a:xfrm>
            <a:off x="3702389" y="2741950"/>
            <a:ext cx="360125" cy="33710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1" name="Round Same Side Corner Rectangle 6">
            <a:extLst>
              <a:ext uri="{FF2B5EF4-FFF2-40B4-BE49-F238E27FC236}">
                <a16:creationId xmlns="" xmlns:a16="http://schemas.microsoft.com/office/drawing/2014/main" id="{50249BFC-DAB1-4F7B-8E1E-906F4332CD6A}"/>
              </a:ext>
            </a:extLst>
          </p:cNvPr>
          <p:cNvSpPr/>
          <p:nvPr/>
        </p:nvSpPr>
        <p:spPr>
          <a:xfrm rot="2700000">
            <a:off x="5462844" y="4060819"/>
            <a:ext cx="130246" cy="52217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02" name="Frame 17">
            <a:extLst>
              <a:ext uri="{FF2B5EF4-FFF2-40B4-BE49-F238E27FC236}">
                <a16:creationId xmlns="" xmlns:a16="http://schemas.microsoft.com/office/drawing/2014/main" id="{24847C50-B53E-46FD-A436-C1BF523DEFF0}"/>
              </a:ext>
            </a:extLst>
          </p:cNvPr>
          <p:cNvSpPr/>
          <p:nvPr/>
        </p:nvSpPr>
        <p:spPr>
          <a:xfrm>
            <a:off x="3685358" y="3471419"/>
            <a:ext cx="347025" cy="34702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03" name="Rounded Rectangle 5">
            <a:extLst>
              <a:ext uri="{FF2B5EF4-FFF2-40B4-BE49-F238E27FC236}">
                <a16:creationId xmlns="" xmlns:a16="http://schemas.microsoft.com/office/drawing/2014/main" id="{D9D53839-D4E3-44E7-AD06-2095A6C49017}"/>
              </a:ext>
            </a:extLst>
          </p:cNvPr>
          <p:cNvSpPr/>
          <p:nvPr/>
        </p:nvSpPr>
        <p:spPr>
          <a:xfrm flipH="1">
            <a:off x="7595854" y="2065085"/>
            <a:ext cx="344621" cy="284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4" name="Teardrop 1">
            <a:extLst>
              <a:ext uri="{FF2B5EF4-FFF2-40B4-BE49-F238E27FC236}">
                <a16:creationId xmlns="" xmlns:a16="http://schemas.microsoft.com/office/drawing/2014/main" id="{D9DD1993-D24C-4187-B545-DB1F97E90930}"/>
              </a:ext>
            </a:extLst>
          </p:cNvPr>
          <p:cNvSpPr/>
          <p:nvPr/>
        </p:nvSpPr>
        <p:spPr>
          <a:xfrm rot="18805991">
            <a:off x="7612430" y="1372092"/>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05" name="Rectangle 130">
            <a:extLst>
              <a:ext uri="{FF2B5EF4-FFF2-40B4-BE49-F238E27FC236}">
                <a16:creationId xmlns="" xmlns:a16="http://schemas.microsoft.com/office/drawing/2014/main" id="{B7F2E0FF-0DA6-4176-85CC-0E9E3E1ACCE6}"/>
              </a:ext>
            </a:extLst>
          </p:cNvPr>
          <p:cNvSpPr/>
          <p:nvPr/>
        </p:nvSpPr>
        <p:spPr>
          <a:xfrm>
            <a:off x="8162947" y="1372137"/>
            <a:ext cx="371900" cy="373588"/>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06" name="Right Triangle 17">
            <a:extLst>
              <a:ext uri="{FF2B5EF4-FFF2-40B4-BE49-F238E27FC236}">
                <a16:creationId xmlns="" xmlns:a16="http://schemas.microsoft.com/office/drawing/2014/main" id="{6E05C808-0100-42BE-9207-08C012A50C25}"/>
              </a:ext>
            </a:extLst>
          </p:cNvPr>
          <p:cNvSpPr>
            <a:spLocks noChangeAspect="1"/>
          </p:cNvSpPr>
          <p:nvPr/>
        </p:nvSpPr>
        <p:spPr>
          <a:xfrm>
            <a:off x="7091217" y="3447251"/>
            <a:ext cx="326534" cy="388800"/>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07" name="Right Triangle 17">
            <a:extLst>
              <a:ext uri="{FF2B5EF4-FFF2-40B4-BE49-F238E27FC236}">
                <a16:creationId xmlns="" xmlns:a16="http://schemas.microsoft.com/office/drawing/2014/main" id="{8BDFF928-02CF-4B40-962F-241EAA8A268F}"/>
              </a:ext>
            </a:extLst>
          </p:cNvPr>
          <p:cNvSpPr>
            <a:spLocks noChangeAspect="1"/>
          </p:cNvSpPr>
          <p:nvPr/>
        </p:nvSpPr>
        <p:spPr>
          <a:xfrm>
            <a:off x="6493638" y="3447251"/>
            <a:ext cx="326534" cy="388800"/>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08" name="Right Triangle 17">
            <a:extLst>
              <a:ext uri="{FF2B5EF4-FFF2-40B4-BE49-F238E27FC236}">
                <a16:creationId xmlns="" xmlns:a16="http://schemas.microsoft.com/office/drawing/2014/main" id="{EC856C2F-DC40-4DB3-B723-14C89D2D54F1}"/>
              </a:ext>
            </a:extLst>
          </p:cNvPr>
          <p:cNvSpPr>
            <a:spLocks noChangeAspect="1"/>
          </p:cNvSpPr>
          <p:nvPr/>
        </p:nvSpPr>
        <p:spPr>
          <a:xfrm>
            <a:off x="7688796" y="3447251"/>
            <a:ext cx="326534" cy="388800"/>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09" name="Oval 44">
            <a:extLst>
              <a:ext uri="{FF2B5EF4-FFF2-40B4-BE49-F238E27FC236}">
                <a16:creationId xmlns="" xmlns:a16="http://schemas.microsoft.com/office/drawing/2014/main" id="{76730F0A-55ED-4BC7-ACD2-11C5DF5601C0}"/>
              </a:ext>
            </a:extLst>
          </p:cNvPr>
          <p:cNvSpPr>
            <a:spLocks noChangeAspect="1"/>
          </p:cNvSpPr>
          <p:nvPr/>
        </p:nvSpPr>
        <p:spPr>
          <a:xfrm>
            <a:off x="8286375" y="3447251"/>
            <a:ext cx="326534" cy="388800"/>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17005164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Fully Editable Icon Sets : B</a:t>
            </a:r>
            <a:endParaRPr lang="ko-KR" altLang="en-US" dirty="0"/>
          </a:p>
        </p:txBody>
      </p:sp>
      <p:sp>
        <p:nvSpPr>
          <p:cNvPr id="53" name="TextBox 52">
            <a:extLst>
              <a:ext uri="{FF2B5EF4-FFF2-40B4-BE49-F238E27FC236}">
                <a16:creationId xmlns="" xmlns:a16="http://schemas.microsoft.com/office/drawing/2014/main" id="{509E5B6F-3AF0-4E77-831D-2DBF30C53B0E}"/>
              </a:ext>
            </a:extLst>
          </p:cNvPr>
          <p:cNvSpPr txBox="1"/>
          <p:nvPr/>
        </p:nvSpPr>
        <p:spPr>
          <a:xfrm>
            <a:off x="711704" y="1420339"/>
            <a:ext cx="2232248" cy="461665"/>
          </a:xfrm>
          <a:prstGeom prst="rect">
            <a:avLst/>
          </a:prstGeom>
          <a:noFill/>
        </p:spPr>
        <p:txBody>
          <a:bodyPr wrap="square" rtlCol="0" anchor="ctr">
            <a:spAutoFit/>
          </a:bodyPr>
          <a:lstStyle/>
          <a:p>
            <a:r>
              <a:rPr lang="en-US" altLang="ko-KR" sz="1200" b="1" dirty="0">
                <a:solidFill>
                  <a:schemeClr val="bg1"/>
                </a:solidFill>
                <a:latin typeface="Arial" pitchFamily="34" charset="0"/>
                <a:cs typeface="Arial" pitchFamily="34" charset="0"/>
              </a:rPr>
              <a:t>You can Resize without losing quality</a:t>
            </a:r>
            <a:endParaRPr lang="ko-KR" altLang="en-US" sz="1200" b="1" dirty="0">
              <a:solidFill>
                <a:schemeClr val="bg1"/>
              </a:solidFill>
              <a:latin typeface="Arial" pitchFamily="34" charset="0"/>
              <a:cs typeface="Arial" pitchFamily="34" charset="0"/>
            </a:endParaRPr>
          </a:p>
        </p:txBody>
      </p:sp>
      <p:sp>
        <p:nvSpPr>
          <p:cNvPr id="54" name="TextBox 53">
            <a:extLst>
              <a:ext uri="{FF2B5EF4-FFF2-40B4-BE49-F238E27FC236}">
                <a16:creationId xmlns="" xmlns:a16="http://schemas.microsoft.com/office/drawing/2014/main" id="{24D8D292-2324-45F3-B3FB-C607CD1A885C}"/>
              </a:ext>
            </a:extLst>
          </p:cNvPr>
          <p:cNvSpPr txBox="1"/>
          <p:nvPr/>
        </p:nvSpPr>
        <p:spPr>
          <a:xfrm>
            <a:off x="711704" y="1932586"/>
            <a:ext cx="2232248" cy="461665"/>
          </a:xfrm>
          <a:prstGeom prst="rect">
            <a:avLst/>
          </a:prstGeom>
          <a:noFill/>
        </p:spPr>
        <p:txBody>
          <a:bodyPr wrap="square" rtlCol="0" anchor="ctr">
            <a:spAutoFit/>
          </a:bodyPr>
          <a:lstStyle/>
          <a:p>
            <a:r>
              <a:rPr lang="en-US" altLang="ko-KR" sz="1200" b="1" dirty="0">
                <a:solidFill>
                  <a:schemeClr val="bg1"/>
                </a:solidFill>
                <a:latin typeface="Arial" pitchFamily="34" charset="0"/>
                <a:cs typeface="Arial" pitchFamily="34" charset="0"/>
              </a:rPr>
              <a:t>You can Change Fill Color &amp;</a:t>
            </a:r>
          </a:p>
          <a:p>
            <a:r>
              <a:rPr lang="en-US" altLang="ko-KR" sz="1200" b="1" dirty="0">
                <a:solidFill>
                  <a:schemeClr val="bg1"/>
                </a:solidFill>
                <a:latin typeface="Arial" pitchFamily="34" charset="0"/>
                <a:cs typeface="Arial" pitchFamily="34" charset="0"/>
              </a:rPr>
              <a:t>Line Color</a:t>
            </a:r>
            <a:endParaRPr lang="ko-KR" altLang="en-US" sz="1200" b="1" dirty="0">
              <a:solidFill>
                <a:schemeClr val="bg1"/>
              </a:solidFill>
              <a:latin typeface="Arial" pitchFamily="34" charset="0"/>
              <a:cs typeface="Arial" pitchFamily="34" charset="0"/>
            </a:endParaRPr>
          </a:p>
        </p:txBody>
      </p:sp>
      <p:sp>
        <p:nvSpPr>
          <p:cNvPr id="55" name="TextBox 54">
            <a:extLst>
              <a:ext uri="{FF2B5EF4-FFF2-40B4-BE49-F238E27FC236}">
                <a16:creationId xmlns="" xmlns:a16="http://schemas.microsoft.com/office/drawing/2014/main" id="{64DC464D-4D13-4AD2-8FB2-EB36228DB2B5}"/>
              </a:ext>
            </a:extLst>
          </p:cNvPr>
          <p:cNvSpPr txBox="1"/>
          <p:nvPr/>
        </p:nvSpPr>
        <p:spPr>
          <a:xfrm>
            <a:off x="711704" y="4248539"/>
            <a:ext cx="2232000" cy="246221"/>
          </a:xfrm>
          <a:prstGeom prst="rect">
            <a:avLst/>
          </a:prstGeom>
          <a:noFill/>
        </p:spPr>
        <p:txBody>
          <a:bodyPr wrap="square" rtlCol="0" anchor="ctr">
            <a:spAutoFit/>
          </a:bodyPr>
          <a:lstStyle/>
          <a:p>
            <a:r>
              <a:rPr lang="en-US" altLang="ko-KR" sz="1000" dirty="0">
                <a:solidFill>
                  <a:schemeClr val="bg1"/>
                </a:solidFill>
                <a:latin typeface="Arial" pitchFamily="34" charset="0"/>
                <a:cs typeface="Arial" pitchFamily="34" charset="0"/>
              </a:rPr>
              <a:t>www.allppt.com</a:t>
            </a:r>
            <a:endParaRPr lang="ko-KR" altLang="en-US" sz="1000" dirty="0">
              <a:solidFill>
                <a:schemeClr val="bg1"/>
              </a:solidFill>
              <a:latin typeface="Arial" pitchFamily="34" charset="0"/>
              <a:cs typeface="Arial" pitchFamily="34" charset="0"/>
            </a:endParaRPr>
          </a:p>
        </p:txBody>
      </p:sp>
      <p:sp>
        <p:nvSpPr>
          <p:cNvPr id="56" name="TextBox 55">
            <a:extLst>
              <a:ext uri="{FF2B5EF4-FFF2-40B4-BE49-F238E27FC236}">
                <a16:creationId xmlns="" xmlns:a16="http://schemas.microsoft.com/office/drawing/2014/main" id="{546ADA24-1C02-41F9-8615-7C55929C80AF}"/>
              </a:ext>
            </a:extLst>
          </p:cNvPr>
          <p:cNvSpPr txBox="1"/>
          <p:nvPr/>
        </p:nvSpPr>
        <p:spPr>
          <a:xfrm>
            <a:off x="711704" y="3075806"/>
            <a:ext cx="2232000" cy="1200329"/>
          </a:xfrm>
          <a:prstGeom prst="rect">
            <a:avLst/>
          </a:prstGeom>
          <a:noFill/>
        </p:spPr>
        <p:txBody>
          <a:bodyPr wrap="square" rtlCol="0" anchor="ctr">
            <a:spAutoFit/>
          </a:bodyPr>
          <a:lstStyle/>
          <a:p>
            <a:r>
              <a:rPr lang="en-US" altLang="ko-KR" sz="2400" b="1" dirty="0">
                <a:solidFill>
                  <a:schemeClr val="bg1"/>
                </a:solidFill>
                <a:latin typeface="+mn-lt"/>
                <a:ea typeface="+mn-ea"/>
                <a:cs typeface="Arial" pitchFamily="34" charset="0"/>
              </a:rPr>
              <a:t>FREE </a:t>
            </a:r>
          </a:p>
          <a:p>
            <a:r>
              <a:rPr lang="en-US" altLang="ko-KR" sz="2400" b="1" dirty="0">
                <a:solidFill>
                  <a:schemeClr val="bg1"/>
                </a:solidFill>
                <a:latin typeface="+mn-lt"/>
                <a:ea typeface="+mn-ea"/>
                <a:cs typeface="Arial" pitchFamily="34" charset="0"/>
              </a:rPr>
              <a:t>PPT TEMPLATES</a:t>
            </a:r>
          </a:p>
        </p:txBody>
      </p:sp>
      <p:sp>
        <p:nvSpPr>
          <p:cNvPr id="57" name="Isosceles Triangle 68">
            <a:extLst>
              <a:ext uri="{FF2B5EF4-FFF2-40B4-BE49-F238E27FC236}">
                <a16:creationId xmlns="" xmlns:a16="http://schemas.microsoft.com/office/drawing/2014/main" id="{E5BB0AA3-D56D-4EE4-9E70-5047D9966BA9}"/>
              </a:ext>
            </a:extLst>
          </p:cNvPr>
          <p:cNvSpPr/>
          <p:nvPr/>
        </p:nvSpPr>
        <p:spPr>
          <a:xfrm rot="10800000">
            <a:off x="6076603" y="3430121"/>
            <a:ext cx="154974" cy="482618"/>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58" name="Rectangle 9">
            <a:extLst>
              <a:ext uri="{FF2B5EF4-FFF2-40B4-BE49-F238E27FC236}">
                <a16:creationId xmlns="" xmlns:a16="http://schemas.microsoft.com/office/drawing/2014/main" id="{15BE9EBD-D703-4BA7-A9C7-0E1EA18A0440}"/>
              </a:ext>
            </a:extLst>
          </p:cNvPr>
          <p:cNvSpPr/>
          <p:nvPr/>
        </p:nvSpPr>
        <p:spPr>
          <a:xfrm>
            <a:off x="6472358" y="3485841"/>
            <a:ext cx="371782" cy="37117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59" name="Isosceles Triangle 8">
            <a:extLst>
              <a:ext uri="{FF2B5EF4-FFF2-40B4-BE49-F238E27FC236}">
                <a16:creationId xmlns="" xmlns:a16="http://schemas.microsoft.com/office/drawing/2014/main" id="{05AF37BF-01F7-45D4-9A23-7A8A3611DAF3}"/>
              </a:ext>
            </a:extLst>
          </p:cNvPr>
          <p:cNvSpPr/>
          <p:nvPr/>
        </p:nvSpPr>
        <p:spPr>
          <a:xfrm rot="16200000">
            <a:off x="3610095" y="2744881"/>
            <a:ext cx="311874" cy="371836"/>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0" name="Donut 8">
            <a:extLst>
              <a:ext uri="{FF2B5EF4-FFF2-40B4-BE49-F238E27FC236}">
                <a16:creationId xmlns="" xmlns:a16="http://schemas.microsoft.com/office/drawing/2014/main" id="{4E6A4477-2C68-4888-9942-4F3FFF148C10}"/>
              </a:ext>
            </a:extLst>
          </p:cNvPr>
          <p:cNvSpPr/>
          <p:nvPr/>
        </p:nvSpPr>
        <p:spPr>
          <a:xfrm>
            <a:off x="7202344" y="2726749"/>
            <a:ext cx="341413" cy="408098"/>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61" name="Freeform 18">
            <a:extLst>
              <a:ext uri="{FF2B5EF4-FFF2-40B4-BE49-F238E27FC236}">
                <a16:creationId xmlns="" xmlns:a16="http://schemas.microsoft.com/office/drawing/2014/main" id="{D2E1939F-786F-44E5-849A-C6496C1CF758}"/>
              </a:ext>
            </a:extLst>
          </p:cNvPr>
          <p:cNvSpPr/>
          <p:nvPr/>
        </p:nvSpPr>
        <p:spPr>
          <a:xfrm>
            <a:off x="7644583" y="3526543"/>
            <a:ext cx="359044" cy="289775"/>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2" name="Oval 7">
            <a:extLst>
              <a:ext uri="{FF2B5EF4-FFF2-40B4-BE49-F238E27FC236}">
                <a16:creationId xmlns="" xmlns:a16="http://schemas.microsoft.com/office/drawing/2014/main" id="{552AD2A1-BE6D-46B3-8FD9-FE747E9D74CC}"/>
              </a:ext>
            </a:extLst>
          </p:cNvPr>
          <p:cNvSpPr/>
          <p:nvPr/>
        </p:nvSpPr>
        <p:spPr>
          <a:xfrm>
            <a:off x="7748036" y="2750160"/>
            <a:ext cx="361277" cy="361277"/>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3" name="Freeform 20">
            <a:extLst>
              <a:ext uri="{FF2B5EF4-FFF2-40B4-BE49-F238E27FC236}">
                <a16:creationId xmlns="" xmlns:a16="http://schemas.microsoft.com/office/drawing/2014/main" id="{891D7B6C-8408-48D5-8644-CD75F8F0C63A}"/>
              </a:ext>
            </a:extLst>
          </p:cNvPr>
          <p:cNvSpPr/>
          <p:nvPr/>
        </p:nvSpPr>
        <p:spPr>
          <a:xfrm>
            <a:off x="8271827" y="4162169"/>
            <a:ext cx="376670" cy="402560"/>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4" name="Rounded Rectangle 25">
            <a:extLst>
              <a:ext uri="{FF2B5EF4-FFF2-40B4-BE49-F238E27FC236}">
                <a16:creationId xmlns="" xmlns:a16="http://schemas.microsoft.com/office/drawing/2014/main" id="{4AA46CEF-AAB6-418B-8933-533FDFEDC1FD}"/>
              </a:ext>
            </a:extLst>
          </p:cNvPr>
          <p:cNvSpPr/>
          <p:nvPr/>
        </p:nvSpPr>
        <p:spPr>
          <a:xfrm>
            <a:off x="8254078" y="2047226"/>
            <a:ext cx="412168" cy="30205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5" name="Block Arc 41">
            <a:extLst>
              <a:ext uri="{FF2B5EF4-FFF2-40B4-BE49-F238E27FC236}">
                <a16:creationId xmlns="" xmlns:a16="http://schemas.microsoft.com/office/drawing/2014/main" id="{795CF95B-3CE0-4091-A759-B631B065AE57}"/>
              </a:ext>
            </a:extLst>
          </p:cNvPr>
          <p:cNvSpPr/>
          <p:nvPr/>
        </p:nvSpPr>
        <p:spPr>
          <a:xfrm>
            <a:off x="7187564" y="4163165"/>
            <a:ext cx="395557" cy="400568"/>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66" name="Round Same Side Corner Rectangle 11">
            <a:extLst>
              <a:ext uri="{FF2B5EF4-FFF2-40B4-BE49-F238E27FC236}">
                <a16:creationId xmlns="" xmlns:a16="http://schemas.microsoft.com/office/drawing/2014/main" id="{55D64088-315A-4C1A-B377-09956282E928}"/>
              </a:ext>
            </a:extLst>
          </p:cNvPr>
          <p:cNvSpPr/>
          <p:nvPr/>
        </p:nvSpPr>
        <p:spPr>
          <a:xfrm rot="9900000">
            <a:off x="7717589" y="1270728"/>
            <a:ext cx="407173" cy="34581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7" name="Donut 39">
            <a:extLst>
              <a:ext uri="{FF2B5EF4-FFF2-40B4-BE49-F238E27FC236}">
                <a16:creationId xmlns="" xmlns:a16="http://schemas.microsoft.com/office/drawing/2014/main" id="{81C72329-288B-424C-AD12-2E959E9C6085}"/>
              </a:ext>
            </a:extLst>
          </p:cNvPr>
          <p:cNvSpPr/>
          <p:nvPr/>
        </p:nvSpPr>
        <p:spPr>
          <a:xfrm>
            <a:off x="3530744" y="3469364"/>
            <a:ext cx="404132" cy="4041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68" name="Freeform 25">
            <a:extLst>
              <a:ext uri="{FF2B5EF4-FFF2-40B4-BE49-F238E27FC236}">
                <a16:creationId xmlns="" xmlns:a16="http://schemas.microsoft.com/office/drawing/2014/main" id="{AE1E686E-6E95-4274-85C3-E748D3F321B0}"/>
              </a:ext>
            </a:extLst>
          </p:cNvPr>
          <p:cNvSpPr/>
          <p:nvPr/>
        </p:nvSpPr>
        <p:spPr>
          <a:xfrm>
            <a:off x="6704653" y="2749259"/>
            <a:ext cx="293412" cy="363079"/>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9" name="Rectangle 36">
            <a:extLst>
              <a:ext uri="{FF2B5EF4-FFF2-40B4-BE49-F238E27FC236}">
                <a16:creationId xmlns="" xmlns:a16="http://schemas.microsoft.com/office/drawing/2014/main" id="{234350B4-7392-4491-83B5-7B65707E76EF}"/>
              </a:ext>
            </a:extLst>
          </p:cNvPr>
          <p:cNvSpPr/>
          <p:nvPr/>
        </p:nvSpPr>
        <p:spPr>
          <a:xfrm>
            <a:off x="4175657" y="3499408"/>
            <a:ext cx="411575" cy="344044"/>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0" name="Rounded Rectangle 27">
            <a:extLst>
              <a:ext uri="{FF2B5EF4-FFF2-40B4-BE49-F238E27FC236}">
                <a16:creationId xmlns="" xmlns:a16="http://schemas.microsoft.com/office/drawing/2014/main" id="{DE911334-ED03-41E7-8554-BC38F6D41324}"/>
              </a:ext>
            </a:extLst>
          </p:cNvPr>
          <p:cNvSpPr/>
          <p:nvPr/>
        </p:nvSpPr>
        <p:spPr>
          <a:xfrm>
            <a:off x="6388738" y="1280390"/>
            <a:ext cx="425042" cy="32649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1" name="Rounded Rectangle 7">
            <a:extLst>
              <a:ext uri="{FF2B5EF4-FFF2-40B4-BE49-F238E27FC236}">
                <a16:creationId xmlns="" xmlns:a16="http://schemas.microsoft.com/office/drawing/2014/main" id="{F3FCBE24-0BCE-45C9-97A5-8BC2238F6790}"/>
              </a:ext>
            </a:extLst>
          </p:cNvPr>
          <p:cNvSpPr/>
          <p:nvPr/>
        </p:nvSpPr>
        <p:spPr>
          <a:xfrm>
            <a:off x="7049617" y="1257171"/>
            <a:ext cx="432135" cy="37292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2" name="Chord 15">
            <a:extLst>
              <a:ext uri="{FF2B5EF4-FFF2-40B4-BE49-F238E27FC236}">
                <a16:creationId xmlns="" xmlns:a16="http://schemas.microsoft.com/office/drawing/2014/main" id="{ED0C65B9-7802-4B27-AF4B-EFFA004C71F4}"/>
              </a:ext>
            </a:extLst>
          </p:cNvPr>
          <p:cNvSpPr/>
          <p:nvPr/>
        </p:nvSpPr>
        <p:spPr>
          <a:xfrm>
            <a:off x="8360600" y="1226562"/>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3" name="Rectangle 16">
            <a:extLst>
              <a:ext uri="{FF2B5EF4-FFF2-40B4-BE49-F238E27FC236}">
                <a16:creationId xmlns="" xmlns:a16="http://schemas.microsoft.com/office/drawing/2014/main" id="{FBBEF29E-A1E0-48D3-AC8F-A2C293DB524D}"/>
              </a:ext>
            </a:extLst>
          </p:cNvPr>
          <p:cNvSpPr/>
          <p:nvPr/>
        </p:nvSpPr>
        <p:spPr>
          <a:xfrm>
            <a:off x="4828013" y="3529428"/>
            <a:ext cx="432135" cy="284005"/>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4" name="Rounded Rectangle 6">
            <a:extLst>
              <a:ext uri="{FF2B5EF4-FFF2-40B4-BE49-F238E27FC236}">
                <a16:creationId xmlns="" xmlns:a16="http://schemas.microsoft.com/office/drawing/2014/main" id="{C0B491C9-E428-46D8-B47E-CBAF96A51AA9}"/>
              </a:ext>
            </a:extLst>
          </p:cNvPr>
          <p:cNvSpPr/>
          <p:nvPr/>
        </p:nvSpPr>
        <p:spPr>
          <a:xfrm>
            <a:off x="4156229" y="2826559"/>
            <a:ext cx="432827" cy="208478"/>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25" name="Rounded Rectangle 6">
            <a:extLst>
              <a:ext uri="{FF2B5EF4-FFF2-40B4-BE49-F238E27FC236}">
                <a16:creationId xmlns="" xmlns:a16="http://schemas.microsoft.com/office/drawing/2014/main" id="{1A42F52D-EFE3-4B5D-AC30-DE8DC9C9B1EE}"/>
              </a:ext>
            </a:extLst>
          </p:cNvPr>
          <p:cNvSpPr/>
          <p:nvPr/>
        </p:nvSpPr>
        <p:spPr>
          <a:xfrm>
            <a:off x="4793335" y="2826559"/>
            <a:ext cx="432827" cy="208478"/>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26" name="Rounded Rectangle 6">
            <a:extLst>
              <a:ext uri="{FF2B5EF4-FFF2-40B4-BE49-F238E27FC236}">
                <a16:creationId xmlns="" xmlns:a16="http://schemas.microsoft.com/office/drawing/2014/main" id="{CB6AD178-DC20-4806-85D1-B4A48824D062}"/>
              </a:ext>
            </a:extLst>
          </p:cNvPr>
          <p:cNvSpPr/>
          <p:nvPr/>
        </p:nvSpPr>
        <p:spPr>
          <a:xfrm>
            <a:off x="5430441" y="2826559"/>
            <a:ext cx="432827" cy="208478"/>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27" name="Rounded Rectangle 6">
            <a:extLst>
              <a:ext uri="{FF2B5EF4-FFF2-40B4-BE49-F238E27FC236}">
                <a16:creationId xmlns="" xmlns:a16="http://schemas.microsoft.com/office/drawing/2014/main" id="{768ED41B-5903-4CFE-BE44-81210C8447D3}"/>
              </a:ext>
            </a:extLst>
          </p:cNvPr>
          <p:cNvSpPr/>
          <p:nvPr/>
        </p:nvSpPr>
        <p:spPr>
          <a:xfrm>
            <a:off x="6067547" y="2826559"/>
            <a:ext cx="432827" cy="208478"/>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28" name="Teardrop 6">
            <a:extLst>
              <a:ext uri="{FF2B5EF4-FFF2-40B4-BE49-F238E27FC236}">
                <a16:creationId xmlns="" xmlns:a16="http://schemas.microsoft.com/office/drawing/2014/main" id="{CC69382B-77C6-4FED-9C8E-61105D274B28}"/>
              </a:ext>
            </a:extLst>
          </p:cNvPr>
          <p:cNvSpPr/>
          <p:nvPr/>
        </p:nvSpPr>
        <p:spPr>
          <a:xfrm rot="8100000">
            <a:off x="8313590" y="2784226"/>
            <a:ext cx="293144" cy="293145"/>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29" name="Donut 24">
            <a:extLst>
              <a:ext uri="{FF2B5EF4-FFF2-40B4-BE49-F238E27FC236}">
                <a16:creationId xmlns="" xmlns:a16="http://schemas.microsoft.com/office/drawing/2014/main" id="{A360D2BA-8EB6-4B6D-BF3A-59CD58ED1220}"/>
              </a:ext>
            </a:extLst>
          </p:cNvPr>
          <p:cNvSpPr/>
          <p:nvPr/>
        </p:nvSpPr>
        <p:spPr>
          <a:xfrm>
            <a:off x="4603191" y="1979686"/>
            <a:ext cx="433604" cy="437134"/>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30" name="Chord 38">
            <a:extLst>
              <a:ext uri="{FF2B5EF4-FFF2-40B4-BE49-F238E27FC236}">
                <a16:creationId xmlns="" xmlns:a16="http://schemas.microsoft.com/office/drawing/2014/main" id="{7AA426FE-5E84-4EF8-B85B-74A63DDF18EB}"/>
              </a:ext>
            </a:extLst>
          </p:cNvPr>
          <p:cNvSpPr/>
          <p:nvPr/>
        </p:nvSpPr>
        <p:spPr>
          <a:xfrm>
            <a:off x="5277177" y="1979317"/>
            <a:ext cx="340508" cy="437873"/>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1" name="Heart 38">
            <a:extLst>
              <a:ext uri="{FF2B5EF4-FFF2-40B4-BE49-F238E27FC236}">
                <a16:creationId xmlns="" xmlns:a16="http://schemas.microsoft.com/office/drawing/2014/main" id="{38501299-D684-4F86-9186-E0623BCBE99F}"/>
              </a:ext>
            </a:extLst>
          </p:cNvPr>
          <p:cNvSpPr/>
          <p:nvPr/>
        </p:nvSpPr>
        <p:spPr>
          <a:xfrm>
            <a:off x="5770720" y="1252545"/>
            <a:ext cx="382181" cy="382181"/>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2" name="Round Same Side Corner Rectangle 19">
            <a:extLst>
              <a:ext uri="{FF2B5EF4-FFF2-40B4-BE49-F238E27FC236}">
                <a16:creationId xmlns="" xmlns:a16="http://schemas.microsoft.com/office/drawing/2014/main" id="{F9A397B4-D471-4E9B-B17C-EB6BA3EEEE09}"/>
              </a:ext>
            </a:extLst>
          </p:cNvPr>
          <p:cNvSpPr/>
          <p:nvPr/>
        </p:nvSpPr>
        <p:spPr>
          <a:xfrm>
            <a:off x="7782928" y="4184858"/>
            <a:ext cx="289093" cy="357183"/>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3" name="Rectangle 23">
            <a:extLst>
              <a:ext uri="{FF2B5EF4-FFF2-40B4-BE49-F238E27FC236}">
                <a16:creationId xmlns="" xmlns:a16="http://schemas.microsoft.com/office/drawing/2014/main" id="{151BDBED-B229-4F7F-9865-2DD876DBA646}"/>
              </a:ext>
            </a:extLst>
          </p:cNvPr>
          <p:cNvSpPr/>
          <p:nvPr/>
        </p:nvSpPr>
        <p:spPr>
          <a:xfrm>
            <a:off x="3527955" y="4223407"/>
            <a:ext cx="476152" cy="280084"/>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4" name="Oval 31">
            <a:extLst>
              <a:ext uri="{FF2B5EF4-FFF2-40B4-BE49-F238E27FC236}">
                <a16:creationId xmlns="" xmlns:a16="http://schemas.microsoft.com/office/drawing/2014/main" id="{174415EF-FA25-4E4B-881C-7156FA9E2F5A}"/>
              </a:ext>
            </a:extLst>
          </p:cNvPr>
          <p:cNvSpPr/>
          <p:nvPr/>
        </p:nvSpPr>
        <p:spPr>
          <a:xfrm>
            <a:off x="6633502" y="4184654"/>
            <a:ext cx="354255" cy="357590"/>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5" name="Rectangle 23">
            <a:extLst>
              <a:ext uri="{FF2B5EF4-FFF2-40B4-BE49-F238E27FC236}">
                <a16:creationId xmlns="" xmlns:a16="http://schemas.microsoft.com/office/drawing/2014/main" id="{48D56080-2BF1-4208-B3F1-0102464BA7F2}"/>
              </a:ext>
            </a:extLst>
          </p:cNvPr>
          <p:cNvSpPr/>
          <p:nvPr/>
        </p:nvSpPr>
        <p:spPr>
          <a:xfrm>
            <a:off x="4736303" y="4206900"/>
            <a:ext cx="485828" cy="313098"/>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6" name="Oval 31">
            <a:extLst>
              <a:ext uri="{FF2B5EF4-FFF2-40B4-BE49-F238E27FC236}">
                <a16:creationId xmlns="" xmlns:a16="http://schemas.microsoft.com/office/drawing/2014/main" id="{72CFFE88-65E3-4AEF-9E81-60CB6ADE80EC}"/>
              </a:ext>
            </a:extLst>
          </p:cNvPr>
          <p:cNvSpPr/>
          <p:nvPr/>
        </p:nvSpPr>
        <p:spPr>
          <a:xfrm>
            <a:off x="5421938" y="4162596"/>
            <a:ext cx="407177" cy="401707"/>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7" name="Teardrop 17">
            <a:extLst>
              <a:ext uri="{FF2B5EF4-FFF2-40B4-BE49-F238E27FC236}">
                <a16:creationId xmlns="" xmlns:a16="http://schemas.microsoft.com/office/drawing/2014/main" id="{EE289659-1A3A-44A9-BFDD-B455379EE389}"/>
              </a:ext>
            </a:extLst>
          </p:cNvPr>
          <p:cNvSpPr/>
          <p:nvPr/>
        </p:nvSpPr>
        <p:spPr>
          <a:xfrm rot="18900000">
            <a:off x="4203914" y="4194545"/>
            <a:ext cx="332582" cy="337808"/>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8" name="Rectangle 23">
            <a:extLst>
              <a:ext uri="{FF2B5EF4-FFF2-40B4-BE49-F238E27FC236}">
                <a16:creationId xmlns="" xmlns:a16="http://schemas.microsoft.com/office/drawing/2014/main" id="{877F869E-C892-4808-BE32-55322CE949B1}"/>
              </a:ext>
            </a:extLst>
          </p:cNvPr>
          <p:cNvSpPr/>
          <p:nvPr/>
        </p:nvSpPr>
        <p:spPr>
          <a:xfrm>
            <a:off x="6028922" y="4159866"/>
            <a:ext cx="404773" cy="407167"/>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9" name="Round Same Side Corner Rectangle 8">
            <a:extLst>
              <a:ext uri="{FF2B5EF4-FFF2-40B4-BE49-F238E27FC236}">
                <a16:creationId xmlns="" xmlns:a16="http://schemas.microsoft.com/office/drawing/2014/main" id="{8A67B1D2-B478-4548-B727-EB51DDE65667}"/>
              </a:ext>
            </a:extLst>
          </p:cNvPr>
          <p:cNvSpPr/>
          <p:nvPr/>
        </p:nvSpPr>
        <p:spPr>
          <a:xfrm>
            <a:off x="3677801" y="1211259"/>
            <a:ext cx="176460" cy="464752"/>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0" name="Round Same Side Corner Rectangle 20">
            <a:extLst>
              <a:ext uri="{FF2B5EF4-FFF2-40B4-BE49-F238E27FC236}">
                <a16:creationId xmlns="" xmlns:a16="http://schemas.microsoft.com/office/drawing/2014/main" id="{6A0F1161-E90A-47BF-8911-0A538B35F2CA}"/>
              </a:ext>
            </a:extLst>
          </p:cNvPr>
          <p:cNvSpPr/>
          <p:nvPr/>
        </p:nvSpPr>
        <p:spPr>
          <a:xfrm rot="10800000">
            <a:off x="4090098" y="1209113"/>
            <a:ext cx="219879" cy="469045"/>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1" name="Donut 87">
            <a:extLst>
              <a:ext uri="{FF2B5EF4-FFF2-40B4-BE49-F238E27FC236}">
                <a16:creationId xmlns="" xmlns:a16="http://schemas.microsoft.com/office/drawing/2014/main" id="{18C18636-A521-4031-9A11-1873EF9A37C6}"/>
              </a:ext>
            </a:extLst>
          </p:cNvPr>
          <p:cNvSpPr/>
          <p:nvPr/>
        </p:nvSpPr>
        <p:spPr>
          <a:xfrm>
            <a:off x="4545814" y="1274208"/>
            <a:ext cx="356471" cy="366339"/>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2" name="Donut 90">
            <a:extLst>
              <a:ext uri="{FF2B5EF4-FFF2-40B4-BE49-F238E27FC236}">
                <a16:creationId xmlns="" xmlns:a16="http://schemas.microsoft.com/office/drawing/2014/main" id="{5897A354-53AD-47B3-8321-E45473231B63}"/>
              </a:ext>
            </a:extLst>
          </p:cNvPr>
          <p:cNvSpPr/>
          <p:nvPr/>
        </p:nvSpPr>
        <p:spPr>
          <a:xfrm>
            <a:off x="5161285" y="1247479"/>
            <a:ext cx="373598" cy="38181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3" name="Oval 6">
            <a:extLst>
              <a:ext uri="{FF2B5EF4-FFF2-40B4-BE49-F238E27FC236}">
                <a16:creationId xmlns="" xmlns:a16="http://schemas.microsoft.com/office/drawing/2014/main" id="{EFA8C0C3-55E9-41E8-94F7-9526F367450B}"/>
              </a:ext>
            </a:extLst>
          </p:cNvPr>
          <p:cNvSpPr/>
          <p:nvPr/>
        </p:nvSpPr>
        <p:spPr>
          <a:xfrm>
            <a:off x="5858067" y="2021781"/>
            <a:ext cx="356681" cy="352945"/>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4" name="Block Arc 25">
            <a:extLst>
              <a:ext uri="{FF2B5EF4-FFF2-40B4-BE49-F238E27FC236}">
                <a16:creationId xmlns="" xmlns:a16="http://schemas.microsoft.com/office/drawing/2014/main" id="{A868A0AC-BDA5-4A5B-830B-1D8EC797667F}"/>
              </a:ext>
            </a:extLst>
          </p:cNvPr>
          <p:cNvSpPr/>
          <p:nvPr/>
        </p:nvSpPr>
        <p:spPr>
          <a:xfrm>
            <a:off x="4117415" y="2020993"/>
            <a:ext cx="245394" cy="354521"/>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5" name="Block Arc 31">
            <a:extLst>
              <a:ext uri="{FF2B5EF4-FFF2-40B4-BE49-F238E27FC236}">
                <a16:creationId xmlns="" xmlns:a16="http://schemas.microsoft.com/office/drawing/2014/main" id="{817D18EE-F0FF-45DE-B729-B6D84DD6F746}"/>
              </a:ext>
            </a:extLst>
          </p:cNvPr>
          <p:cNvSpPr/>
          <p:nvPr/>
        </p:nvSpPr>
        <p:spPr>
          <a:xfrm>
            <a:off x="6455130" y="2020993"/>
            <a:ext cx="320167" cy="354521"/>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6" name="Freeform 53">
            <a:extLst>
              <a:ext uri="{FF2B5EF4-FFF2-40B4-BE49-F238E27FC236}">
                <a16:creationId xmlns="" xmlns:a16="http://schemas.microsoft.com/office/drawing/2014/main" id="{FADE4736-319C-4E00-86FF-533FBC8405CD}"/>
              </a:ext>
            </a:extLst>
          </p:cNvPr>
          <p:cNvSpPr/>
          <p:nvPr/>
        </p:nvSpPr>
        <p:spPr>
          <a:xfrm>
            <a:off x="7662840" y="2018386"/>
            <a:ext cx="350856" cy="359735"/>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7" name="Block Arc 10">
            <a:extLst>
              <a:ext uri="{FF2B5EF4-FFF2-40B4-BE49-F238E27FC236}">
                <a16:creationId xmlns="" xmlns:a16="http://schemas.microsoft.com/office/drawing/2014/main" id="{7E604CC0-D923-4CDD-AA98-C4F62D0FEBD0}"/>
              </a:ext>
            </a:extLst>
          </p:cNvPr>
          <p:cNvSpPr/>
          <p:nvPr/>
        </p:nvSpPr>
        <p:spPr>
          <a:xfrm>
            <a:off x="8244408" y="3525290"/>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8" name="Freeform 55">
            <a:extLst>
              <a:ext uri="{FF2B5EF4-FFF2-40B4-BE49-F238E27FC236}">
                <a16:creationId xmlns="" xmlns:a16="http://schemas.microsoft.com/office/drawing/2014/main" id="{D25159D7-A5C5-4FD6-935D-4E9870D538FA}"/>
              </a:ext>
            </a:extLst>
          </p:cNvPr>
          <p:cNvSpPr/>
          <p:nvPr/>
        </p:nvSpPr>
        <p:spPr>
          <a:xfrm>
            <a:off x="3655029" y="1926261"/>
            <a:ext cx="222004" cy="54398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9" name="Round Same Side Corner Rectangle 36">
            <a:extLst>
              <a:ext uri="{FF2B5EF4-FFF2-40B4-BE49-F238E27FC236}">
                <a16:creationId xmlns="" xmlns:a16="http://schemas.microsoft.com/office/drawing/2014/main" id="{4E43C6AD-B2DD-4058-8B46-F292AD809CCE}"/>
              </a:ext>
            </a:extLst>
          </p:cNvPr>
          <p:cNvSpPr/>
          <p:nvPr/>
        </p:nvSpPr>
        <p:spPr>
          <a:xfrm>
            <a:off x="7015679" y="2037450"/>
            <a:ext cx="406779" cy="321606"/>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0" name="Oval 21">
            <a:extLst>
              <a:ext uri="{FF2B5EF4-FFF2-40B4-BE49-F238E27FC236}">
                <a16:creationId xmlns="" xmlns:a16="http://schemas.microsoft.com/office/drawing/2014/main" id="{A4A30500-2379-467E-AC72-4F2033CE6B21}"/>
              </a:ext>
            </a:extLst>
          </p:cNvPr>
          <p:cNvSpPr>
            <a:spLocks noChangeAspect="1"/>
          </p:cNvSpPr>
          <p:nvPr/>
        </p:nvSpPr>
        <p:spPr>
          <a:xfrm>
            <a:off x="5500929" y="3502585"/>
            <a:ext cx="334893" cy="33769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51" name="Oval 32">
            <a:extLst>
              <a:ext uri="{FF2B5EF4-FFF2-40B4-BE49-F238E27FC236}">
                <a16:creationId xmlns="" xmlns:a16="http://schemas.microsoft.com/office/drawing/2014/main" id="{ED9748FD-2411-4343-8052-1E7C740869A3}"/>
              </a:ext>
            </a:extLst>
          </p:cNvPr>
          <p:cNvSpPr/>
          <p:nvPr/>
        </p:nvSpPr>
        <p:spPr>
          <a:xfrm>
            <a:off x="7084921" y="3479620"/>
            <a:ext cx="318881" cy="383620"/>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38517092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Fully Editable Icon Sets : C</a:t>
            </a:r>
            <a:endParaRPr lang="ko-KR" altLang="en-US" dirty="0"/>
          </a:p>
        </p:txBody>
      </p:sp>
      <p:sp>
        <p:nvSpPr>
          <p:cNvPr id="75" name="Freeform 47">
            <a:extLst>
              <a:ext uri="{FF2B5EF4-FFF2-40B4-BE49-F238E27FC236}">
                <a16:creationId xmlns="" xmlns:a16="http://schemas.microsoft.com/office/drawing/2014/main" id="{FF01123C-62EE-456F-A3C0-41708B5E40AE}"/>
              </a:ext>
            </a:extLst>
          </p:cNvPr>
          <p:cNvSpPr>
            <a:spLocks noChangeAspect="1"/>
          </p:cNvSpPr>
          <p:nvPr/>
        </p:nvSpPr>
        <p:spPr>
          <a:xfrm>
            <a:off x="3706960" y="1353413"/>
            <a:ext cx="360219" cy="360000"/>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6" name="Freeform 48">
            <a:extLst>
              <a:ext uri="{FF2B5EF4-FFF2-40B4-BE49-F238E27FC236}">
                <a16:creationId xmlns="" xmlns:a16="http://schemas.microsoft.com/office/drawing/2014/main" id="{5BE33B9F-92F8-4412-8C27-D886E6CA7799}"/>
              </a:ext>
            </a:extLst>
          </p:cNvPr>
          <p:cNvSpPr>
            <a:spLocks noChangeAspect="1"/>
          </p:cNvSpPr>
          <p:nvPr/>
        </p:nvSpPr>
        <p:spPr>
          <a:xfrm>
            <a:off x="4282582" y="1383506"/>
            <a:ext cx="360000" cy="299814"/>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7" name="Freeform 49">
            <a:extLst>
              <a:ext uri="{FF2B5EF4-FFF2-40B4-BE49-F238E27FC236}">
                <a16:creationId xmlns="" xmlns:a16="http://schemas.microsoft.com/office/drawing/2014/main" id="{63323538-DFBB-4FA2-8E67-93E061BF9804}"/>
              </a:ext>
            </a:extLst>
          </p:cNvPr>
          <p:cNvSpPr>
            <a:spLocks noChangeAspect="1"/>
          </p:cNvSpPr>
          <p:nvPr/>
        </p:nvSpPr>
        <p:spPr>
          <a:xfrm>
            <a:off x="5449552" y="1373426"/>
            <a:ext cx="319975" cy="319975"/>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8" name="Freeform 50">
            <a:extLst>
              <a:ext uri="{FF2B5EF4-FFF2-40B4-BE49-F238E27FC236}">
                <a16:creationId xmlns="" xmlns:a16="http://schemas.microsoft.com/office/drawing/2014/main" id="{507D8183-9A78-4B66-A2C9-55C7F757EF57}"/>
              </a:ext>
            </a:extLst>
          </p:cNvPr>
          <p:cNvSpPr>
            <a:spLocks noChangeAspect="1"/>
          </p:cNvSpPr>
          <p:nvPr/>
        </p:nvSpPr>
        <p:spPr>
          <a:xfrm>
            <a:off x="4851982" y="1381413"/>
            <a:ext cx="360000" cy="304000"/>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9" name="Teardrop 9">
            <a:extLst>
              <a:ext uri="{FF2B5EF4-FFF2-40B4-BE49-F238E27FC236}">
                <a16:creationId xmlns="" xmlns:a16="http://schemas.microsoft.com/office/drawing/2014/main" id="{4A75C149-DEAA-495B-B36B-5F93287DDC22}"/>
              </a:ext>
            </a:extLst>
          </p:cNvPr>
          <p:cNvSpPr>
            <a:spLocks noChangeAspect="1"/>
          </p:cNvSpPr>
          <p:nvPr/>
        </p:nvSpPr>
        <p:spPr>
          <a:xfrm rot="18900000">
            <a:off x="6023939" y="2076781"/>
            <a:ext cx="348493" cy="297430"/>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0" name="Freeform 97">
            <a:extLst>
              <a:ext uri="{FF2B5EF4-FFF2-40B4-BE49-F238E27FC236}">
                <a16:creationId xmlns="" xmlns:a16="http://schemas.microsoft.com/office/drawing/2014/main" id="{7D9C5946-6DF3-46D5-994E-C9A51704585E}"/>
              </a:ext>
            </a:extLst>
          </p:cNvPr>
          <p:cNvSpPr>
            <a:spLocks noChangeAspect="1"/>
          </p:cNvSpPr>
          <p:nvPr/>
        </p:nvSpPr>
        <p:spPr>
          <a:xfrm>
            <a:off x="6513205" y="1376236"/>
            <a:ext cx="420675" cy="314355"/>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1" name="Donut 22">
            <a:extLst>
              <a:ext uri="{FF2B5EF4-FFF2-40B4-BE49-F238E27FC236}">
                <a16:creationId xmlns="" xmlns:a16="http://schemas.microsoft.com/office/drawing/2014/main" id="{C1DED476-F98D-4792-A892-AF2B4892AAF7}"/>
              </a:ext>
            </a:extLst>
          </p:cNvPr>
          <p:cNvSpPr>
            <a:spLocks noChangeAspect="1"/>
          </p:cNvSpPr>
          <p:nvPr/>
        </p:nvSpPr>
        <p:spPr>
          <a:xfrm>
            <a:off x="7679627" y="1441217"/>
            <a:ext cx="360000" cy="184392"/>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82" name="Freeform 99">
            <a:extLst>
              <a:ext uri="{FF2B5EF4-FFF2-40B4-BE49-F238E27FC236}">
                <a16:creationId xmlns="" xmlns:a16="http://schemas.microsoft.com/office/drawing/2014/main" id="{C5143996-775A-41B9-8BBC-35A2E756CC31}"/>
              </a:ext>
            </a:extLst>
          </p:cNvPr>
          <p:cNvSpPr>
            <a:spLocks noChangeAspect="1"/>
          </p:cNvSpPr>
          <p:nvPr/>
        </p:nvSpPr>
        <p:spPr>
          <a:xfrm>
            <a:off x="6066104" y="1368148"/>
            <a:ext cx="264162" cy="330530"/>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3" name="Oval 10">
            <a:extLst>
              <a:ext uri="{FF2B5EF4-FFF2-40B4-BE49-F238E27FC236}">
                <a16:creationId xmlns="" xmlns:a16="http://schemas.microsoft.com/office/drawing/2014/main" id="{55BD2F6B-0E8F-4F85-8D17-9AC58159C8F4}"/>
              </a:ext>
            </a:extLst>
          </p:cNvPr>
          <p:cNvSpPr/>
          <p:nvPr/>
        </p:nvSpPr>
        <p:spPr>
          <a:xfrm>
            <a:off x="7124399" y="1368839"/>
            <a:ext cx="330674" cy="329148"/>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4" name="Freeform 101">
            <a:extLst>
              <a:ext uri="{FF2B5EF4-FFF2-40B4-BE49-F238E27FC236}">
                <a16:creationId xmlns="" xmlns:a16="http://schemas.microsoft.com/office/drawing/2014/main" id="{32D28FF2-43ED-498D-B78D-BDA11D72A0E5}"/>
              </a:ext>
            </a:extLst>
          </p:cNvPr>
          <p:cNvSpPr/>
          <p:nvPr/>
        </p:nvSpPr>
        <p:spPr>
          <a:xfrm>
            <a:off x="8293275" y="1404641"/>
            <a:ext cx="193444" cy="257545"/>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85" name="Group 102">
            <a:extLst>
              <a:ext uri="{FF2B5EF4-FFF2-40B4-BE49-F238E27FC236}">
                <a16:creationId xmlns="" xmlns:a16="http://schemas.microsoft.com/office/drawing/2014/main" id="{6981BCC8-0F23-47EA-AA29-202857B727C8}"/>
              </a:ext>
            </a:extLst>
          </p:cNvPr>
          <p:cNvGrpSpPr>
            <a:grpSpLocks noChangeAspect="1"/>
          </p:cNvGrpSpPr>
          <p:nvPr/>
        </p:nvGrpSpPr>
        <p:grpSpPr>
          <a:xfrm>
            <a:off x="6612876" y="2045497"/>
            <a:ext cx="221332" cy="360000"/>
            <a:chOff x="2071598" y="2060848"/>
            <a:chExt cx="1917605" cy="3137144"/>
          </a:xfrm>
          <a:solidFill>
            <a:schemeClr val="accent4"/>
          </a:solidFill>
        </p:grpSpPr>
        <p:sp>
          <p:nvSpPr>
            <p:cNvPr id="86" name="Freeform 103">
              <a:extLst>
                <a:ext uri="{FF2B5EF4-FFF2-40B4-BE49-F238E27FC236}">
                  <a16:creationId xmlns="" xmlns:a16="http://schemas.microsoft.com/office/drawing/2014/main" id="{5E19C4F0-E124-4072-B5C3-3D3E54A83C6F}"/>
                </a:ext>
              </a:extLst>
            </p:cNvPr>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7" name="Freeform 104">
              <a:extLst>
                <a:ext uri="{FF2B5EF4-FFF2-40B4-BE49-F238E27FC236}">
                  <a16:creationId xmlns="" xmlns:a16="http://schemas.microsoft.com/office/drawing/2014/main" id="{485BF17C-8A0C-44AE-B33B-B5E5B703738F}"/>
                </a:ext>
              </a:extLst>
            </p:cNvPr>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Freeform 105">
              <a:extLst>
                <a:ext uri="{FF2B5EF4-FFF2-40B4-BE49-F238E27FC236}">
                  <a16:creationId xmlns="" xmlns:a16="http://schemas.microsoft.com/office/drawing/2014/main" id="{DF1355D0-5200-49AC-8319-5D05F711528A}"/>
                </a:ext>
              </a:extLst>
            </p:cNvPr>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9" name="Freeform 106">
              <a:extLst>
                <a:ext uri="{FF2B5EF4-FFF2-40B4-BE49-F238E27FC236}">
                  <a16:creationId xmlns="" xmlns:a16="http://schemas.microsoft.com/office/drawing/2014/main" id="{7E833EF5-CCFC-4297-BB1D-147115A7711D}"/>
                </a:ext>
              </a:extLst>
            </p:cNvPr>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90" name="Freeform 107">
            <a:extLst>
              <a:ext uri="{FF2B5EF4-FFF2-40B4-BE49-F238E27FC236}">
                <a16:creationId xmlns="" xmlns:a16="http://schemas.microsoft.com/office/drawing/2014/main" id="{FF0984A7-795D-421B-97C9-AEEDA52691B4}"/>
              </a:ext>
            </a:extLst>
          </p:cNvPr>
          <p:cNvSpPr>
            <a:spLocks noChangeAspect="1"/>
          </p:cNvSpPr>
          <p:nvPr/>
        </p:nvSpPr>
        <p:spPr>
          <a:xfrm>
            <a:off x="7232016" y="2045497"/>
            <a:ext cx="115441" cy="360000"/>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1" name="Freeform 108">
            <a:extLst>
              <a:ext uri="{FF2B5EF4-FFF2-40B4-BE49-F238E27FC236}">
                <a16:creationId xmlns="" xmlns:a16="http://schemas.microsoft.com/office/drawing/2014/main" id="{FDE3CBDE-EEAE-4947-B693-F257D24D8778}"/>
              </a:ext>
            </a:extLst>
          </p:cNvPr>
          <p:cNvSpPr/>
          <p:nvPr/>
        </p:nvSpPr>
        <p:spPr>
          <a:xfrm>
            <a:off x="4861480" y="2037091"/>
            <a:ext cx="341005" cy="376812"/>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2" name="Oval 8">
            <a:extLst>
              <a:ext uri="{FF2B5EF4-FFF2-40B4-BE49-F238E27FC236}">
                <a16:creationId xmlns="" xmlns:a16="http://schemas.microsoft.com/office/drawing/2014/main" id="{67A2865C-B789-43B5-80DB-86DE80688D31}"/>
              </a:ext>
            </a:extLst>
          </p:cNvPr>
          <p:cNvSpPr/>
          <p:nvPr/>
        </p:nvSpPr>
        <p:spPr>
          <a:xfrm>
            <a:off x="5430443" y="2045477"/>
            <a:ext cx="358193" cy="36004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3" name="Group 110">
            <a:extLst>
              <a:ext uri="{FF2B5EF4-FFF2-40B4-BE49-F238E27FC236}">
                <a16:creationId xmlns="" xmlns:a16="http://schemas.microsoft.com/office/drawing/2014/main" id="{36040492-149E-4613-AA54-899B5ED2B40F}"/>
              </a:ext>
            </a:extLst>
          </p:cNvPr>
          <p:cNvGrpSpPr/>
          <p:nvPr/>
        </p:nvGrpSpPr>
        <p:grpSpPr>
          <a:xfrm>
            <a:off x="4292080" y="2037091"/>
            <a:ext cx="341005" cy="376812"/>
            <a:chOff x="4835382" y="73243"/>
            <a:chExt cx="2920830" cy="3227535"/>
          </a:xfrm>
          <a:solidFill>
            <a:schemeClr val="accent4"/>
          </a:solidFill>
        </p:grpSpPr>
        <p:sp>
          <p:nvSpPr>
            <p:cNvPr id="94" name="Freeform 111">
              <a:extLst>
                <a:ext uri="{FF2B5EF4-FFF2-40B4-BE49-F238E27FC236}">
                  <a16:creationId xmlns="" xmlns:a16="http://schemas.microsoft.com/office/drawing/2014/main" id="{DFA7D42F-B473-405D-816E-4FA1B66E658C}"/>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5" name="Oval 37">
              <a:extLst>
                <a:ext uri="{FF2B5EF4-FFF2-40B4-BE49-F238E27FC236}">
                  <a16:creationId xmlns="" xmlns:a16="http://schemas.microsoft.com/office/drawing/2014/main" id="{6B8F35BA-35A0-4085-868D-267F44979D5F}"/>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96" name="Rectangle 19">
            <a:extLst>
              <a:ext uri="{FF2B5EF4-FFF2-40B4-BE49-F238E27FC236}">
                <a16:creationId xmlns="" xmlns:a16="http://schemas.microsoft.com/office/drawing/2014/main" id="{64C56BA9-40D1-441E-9228-95F89ADF4A3E}"/>
              </a:ext>
            </a:extLst>
          </p:cNvPr>
          <p:cNvSpPr/>
          <p:nvPr/>
        </p:nvSpPr>
        <p:spPr>
          <a:xfrm>
            <a:off x="3734269" y="2057538"/>
            <a:ext cx="305600" cy="335918"/>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7" name="Freeform 114">
            <a:extLst>
              <a:ext uri="{FF2B5EF4-FFF2-40B4-BE49-F238E27FC236}">
                <a16:creationId xmlns="" xmlns:a16="http://schemas.microsoft.com/office/drawing/2014/main" id="{FE44782A-FFE6-4AD3-B69D-AF9170F6BC78}"/>
              </a:ext>
            </a:extLst>
          </p:cNvPr>
          <p:cNvSpPr>
            <a:spLocks noChangeAspect="1"/>
          </p:cNvSpPr>
          <p:nvPr/>
        </p:nvSpPr>
        <p:spPr>
          <a:xfrm>
            <a:off x="7672979" y="2045497"/>
            <a:ext cx="373296" cy="360000"/>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8" name="Rounded Rectangle 31">
            <a:extLst>
              <a:ext uri="{FF2B5EF4-FFF2-40B4-BE49-F238E27FC236}">
                <a16:creationId xmlns="" xmlns:a16="http://schemas.microsoft.com/office/drawing/2014/main" id="{134654AC-5431-498C-BEB7-AC49B9D6AAE8}"/>
              </a:ext>
            </a:extLst>
          </p:cNvPr>
          <p:cNvSpPr>
            <a:spLocks noChangeAspect="1"/>
          </p:cNvSpPr>
          <p:nvPr/>
        </p:nvSpPr>
        <p:spPr>
          <a:xfrm>
            <a:off x="3760469" y="2821406"/>
            <a:ext cx="253200" cy="360000"/>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9" name="Oval 47">
            <a:extLst>
              <a:ext uri="{FF2B5EF4-FFF2-40B4-BE49-F238E27FC236}">
                <a16:creationId xmlns="" xmlns:a16="http://schemas.microsoft.com/office/drawing/2014/main" id="{290A8367-B4B6-47E4-89DC-747B97D5AB97}"/>
              </a:ext>
            </a:extLst>
          </p:cNvPr>
          <p:cNvSpPr>
            <a:spLocks noChangeAspect="1"/>
          </p:cNvSpPr>
          <p:nvPr/>
        </p:nvSpPr>
        <p:spPr>
          <a:xfrm>
            <a:off x="8209997" y="2045497"/>
            <a:ext cx="360000" cy="360000"/>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0" name="Oval 50">
            <a:extLst>
              <a:ext uri="{FF2B5EF4-FFF2-40B4-BE49-F238E27FC236}">
                <a16:creationId xmlns="" xmlns:a16="http://schemas.microsoft.com/office/drawing/2014/main" id="{23A1B384-E5B4-4AE2-AC95-535D00C7E884}"/>
              </a:ext>
            </a:extLst>
          </p:cNvPr>
          <p:cNvSpPr>
            <a:spLocks noChangeAspect="1"/>
          </p:cNvSpPr>
          <p:nvPr/>
        </p:nvSpPr>
        <p:spPr>
          <a:xfrm>
            <a:off x="4303211" y="2821406"/>
            <a:ext cx="318743" cy="360000"/>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1" name="Heart 17">
            <a:extLst>
              <a:ext uri="{FF2B5EF4-FFF2-40B4-BE49-F238E27FC236}">
                <a16:creationId xmlns="" xmlns:a16="http://schemas.microsoft.com/office/drawing/2014/main" id="{F9EDDD62-5A4F-4FE0-A112-2B7D7A7D94F7}"/>
              </a:ext>
            </a:extLst>
          </p:cNvPr>
          <p:cNvSpPr/>
          <p:nvPr/>
        </p:nvSpPr>
        <p:spPr>
          <a:xfrm>
            <a:off x="6027872" y="2833290"/>
            <a:ext cx="340626" cy="333972"/>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2" name="Rounded Rectangle 25">
            <a:extLst>
              <a:ext uri="{FF2B5EF4-FFF2-40B4-BE49-F238E27FC236}">
                <a16:creationId xmlns="" xmlns:a16="http://schemas.microsoft.com/office/drawing/2014/main" id="{7E2A2F55-82B6-4BC1-9C13-4F6F36F9FD6C}"/>
              </a:ext>
            </a:extLst>
          </p:cNvPr>
          <p:cNvSpPr/>
          <p:nvPr/>
        </p:nvSpPr>
        <p:spPr>
          <a:xfrm>
            <a:off x="5440459" y="2858907"/>
            <a:ext cx="338160" cy="284999"/>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3" name="Chord 32">
            <a:extLst>
              <a:ext uri="{FF2B5EF4-FFF2-40B4-BE49-F238E27FC236}">
                <a16:creationId xmlns="" xmlns:a16="http://schemas.microsoft.com/office/drawing/2014/main" id="{85AFF65B-A37F-46E0-8AEA-44E3433D9FF0}"/>
              </a:ext>
            </a:extLst>
          </p:cNvPr>
          <p:cNvSpPr/>
          <p:nvPr/>
        </p:nvSpPr>
        <p:spPr>
          <a:xfrm>
            <a:off x="4862902" y="2833809"/>
            <a:ext cx="338160" cy="33519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4" name="Rounded Rectangle 40">
            <a:extLst>
              <a:ext uri="{FF2B5EF4-FFF2-40B4-BE49-F238E27FC236}">
                <a16:creationId xmlns="" xmlns:a16="http://schemas.microsoft.com/office/drawing/2014/main" id="{A84EF30B-D316-4BD5-8255-80104C8E3008}"/>
              </a:ext>
            </a:extLst>
          </p:cNvPr>
          <p:cNvSpPr/>
          <p:nvPr/>
        </p:nvSpPr>
        <p:spPr>
          <a:xfrm rot="2942052">
            <a:off x="6566376" y="2834205"/>
            <a:ext cx="314333" cy="334403"/>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5" name="Rounded Rectangle 7">
            <a:extLst>
              <a:ext uri="{FF2B5EF4-FFF2-40B4-BE49-F238E27FC236}">
                <a16:creationId xmlns="" xmlns:a16="http://schemas.microsoft.com/office/drawing/2014/main" id="{06A8747E-03CA-4F1B-8D8A-4983263EF56C}"/>
              </a:ext>
            </a:extLst>
          </p:cNvPr>
          <p:cNvSpPr>
            <a:spLocks noChangeAspect="1"/>
          </p:cNvSpPr>
          <p:nvPr/>
        </p:nvSpPr>
        <p:spPr>
          <a:xfrm rot="18924894" flipH="1">
            <a:off x="4976755" y="3535534"/>
            <a:ext cx="110455" cy="432000"/>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06" name="Rounded Rectangle 17">
            <a:extLst>
              <a:ext uri="{FF2B5EF4-FFF2-40B4-BE49-F238E27FC236}">
                <a16:creationId xmlns="" xmlns:a16="http://schemas.microsoft.com/office/drawing/2014/main" id="{1E4B0A3A-54A7-4F3E-8413-A537742988B4}"/>
              </a:ext>
            </a:extLst>
          </p:cNvPr>
          <p:cNvSpPr>
            <a:spLocks noChangeAspect="1"/>
          </p:cNvSpPr>
          <p:nvPr/>
        </p:nvSpPr>
        <p:spPr>
          <a:xfrm>
            <a:off x="8276866" y="2821406"/>
            <a:ext cx="226262" cy="360000"/>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7" name="Oval 21">
            <a:extLst>
              <a:ext uri="{FF2B5EF4-FFF2-40B4-BE49-F238E27FC236}">
                <a16:creationId xmlns="" xmlns:a16="http://schemas.microsoft.com/office/drawing/2014/main" id="{FB8D0F26-4949-49FC-A56A-A023ADE6CCE1}"/>
              </a:ext>
            </a:extLst>
          </p:cNvPr>
          <p:cNvSpPr>
            <a:spLocks noChangeAspect="1"/>
          </p:cNvSpPr>
          <p:nvPr/>
        </p:nvSpPr>
        <p:spPr>
          <a:xfrm>
            <a:off x="7109736" y="2821406"/>
            <a:ext cx="360000" cy="360000"/>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8" name="Oval 25">
            <a:extLst>
              <a:ext uri="{FF2B5EF4-FFF2-40B4-BE49-F238E27FC236}">
                <a16:creationId xmlns="" xmlns:a16="http://schemas.microsoft.com/office/drawing/2014/main" id="{3E79AC26-E557-4DA6-B074-CAB705C80ED2}"/>
              </a:ext>
            </a:extLst>
          </p:cNvPr>
          <p:cNvSpPr>
            <a:spLocks noChangeAspect="1"/>
          </p:cNvSpPr>
          <p:nvPr/>
        </p:nvSpPr>
        <p:spPr>
          <a:xfrm>
            <a:off x="7679872" y="2821406"/>
            <a:ext cx="359510" cy="360000"/>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9" name="Block Arc 20">
            <a:extLst>
              <a:ext uri="{FF2B5EF4-FFF2-40B4-BE49-F238E27FC236}">
                <a16:creationId xmlns="" xmlns:a16="http://schemas.microsoft.com/office/drawing/2014/main" id="{02B6229A-9877-42DC-917B-0715DE03B0D3}"/>
              </a:ext>
            </a:extLst>
          </p:cNvPr>
          <p:cNvSpPr>
            <a:spLocks noChangeAspect="1"/>
          </p:cNvSpPr>
          <p:nvPr/>
        </p:nvSpPr>
        <p:spPr>
          <a:xfrm rot="10800000">
            <a:off x="4296578" y="3571534"/>
            <a:ext cx="332010" cy="360000"/>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0" name="Block Arc 11">
            <a:extLst>
              <a:ext uri="{FF2B5EF4-FFF2-40B4-BE49-F238E27FC236}">
                <a16:creationId xmlns="" xmlns:a16="http://schemas.microsoft.com/office/drawing/2014/main" id="{30B5BA08-7DC9-4D9A-8A65-F103082CC82D}"/>
              </a:ext>
            </a:extLst>
          </p:cNvPr>
          <p:cNvSpPr/>
          <p:nvPr/>
        </p:nvSpPr>
        <p:spPr>
          <a:xfrm rot="10800000">
            <a:off x="6614789" y="3560896"/>
            <a:ext cx="217507" cy="353911"/>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1" name="Rectangle 21">
            <a:extLst>
              <a:ext uri="{FF2B5EF4-FFF2-40B4-BE49-F238E27FC236}">
                <a16:creationId xmlns="" xmlns:a16="http://schemas.microsoft.com/office/drawing/2014/main" id="{BC8F3543-3023-447D-8482-A7A90211BAD2}"/>
              </a:ext>
            </a:extLst>
          </p:cNvPr>
          <p:cNvSpPr/>
          <p:nvPr/>
        </p:nvSpPr>
        <p:spPr>
          <a:xfrm>
            <a:off x="5437664" y="3655251"/>
            <a:ext cx="343751" cy="192566"/>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2" name="Round Same Side Corner Rectangle 8">
            <a:extLst>
              <a:ext uri="{FF2B5EF4-FFF2-40B4-BE49-F238E27FC236}">
                <a16:creationId xmlns="" xmlns:a16="http://schemas.microsoft.com/office/drawing/2014/main" id="{EBAFE0F1-2C7A-45BB-B72D-F3209C58A871}"/>
              </a:ext>
            </a:extLst>
          </p:cNvPr>
          <p:cNvSpPr/>
          <p:nvPr/>
        </p:nvSpPr>
        <p:spPr>
          <a:xfrm>
            <a:off x="8212501" y="3588603"/>
            <a:ext cx="354992" cy="355536"/>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3" name="Rounded Rectangle 51">
            <a:extLst>
              <a:ext uri="{FF2B5EF4-FFF2-40B4-BE49-F238E27FC236}">
                <a16:creationId xmlns="" xmlns:a16="http://schemas.microsoft.com/office/drawing/2014/main" id="{40D85981-550F-4407-98D2-B2B4100083C8}"/>
              </a:ext>
            </a:extLst>
          </p:cNvPr>
          <p:cNvSpPr/>
          <p:nvPr/>
        </p:nvSpPr>
        <p:spPr>
          <a:xfrm rot="16200000" flipH="1">
            <a:off x="7112464" y="4219259"/>
            <a:ext cx="367987" cy="34655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14" name="Isosceles Triangle 5">
            <a:extLst>
              <a:ext uri="{FF2B5EF4-FFF2-40B4-BE49-F238E27FC236}">
                <a16:creationId xmlns="" xmlns:a16="http://schemas.microsoft.com/office/drawing/2014/main" id="{94EEA930-E29C-4336-BE14-0113A624C4BC}"/>
              </a:ext>
            </a:extLst>
          </p:cNvPr>
          <p:cNvSpPr>
            <a:spLocks noChangeAspect="1"/>
          </p:cNvSpPr>
          <p:nvPr/>
        </p:nvSpPr>
        <p:spPr>
          <a:xfrm>
            <a:off x="6060854" y="3614352"/>
            <a:ext cx="274662" cy="274365"/>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5" name="Trapezoid 22">
            <a:extLst>
              <a:ext uri="{FF2B5EF4-FFF2-40B4-BE49-F238E27FC236}">
                <a16:creationId xmlns="" xmlns:a16="http://schemas.microsoft.com/office/drawing/2014/main" id="{8060F8F4-88D1-403E-AEED-026342856024}"/>
              </a:ext>
            </a:extLst>
          </p:cNvPr>
          <p:cNvSpPr>
            <a:spLocks noChangeAspect="1"/>
          </p:cNvSpPr>
          <p:nvPr/>
        </p:nvSpPr>
        <p:spPr>
          <a:xfrm>
            <a:off x="7109736" y="3659965"/>
            <a:ext cx="360000" cy="183139"/>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6" name="Rounded Rectangle 20">
            <a:extLst>
              <a:ext uri="{FF2B5EF4-FFF2-40B4-BE49-F238E27FC236}">
                <a16:creationId xmlns="" xmlns:a16="http://schemas.microsoft.com/office/drawing/2014/main" id="{01697A21-A1FB-4E3F-AC99-23798234E94B}"/>
              </a:ext>
            </a:extLst>
          </p:cNvPr>
          <p:cNvSpPr>
            <a:spLocks noChangeAspect="1"/>
          </p:cNvSpPr>
          <p:nvPr/>
        </p:nvSpPr>
        <p:spPr>
          <a:xfrm rot="2160000">
            <a:off x="7692804" y="3571534"/>
            <a:ext cx="333647" cy="360000"/>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7" name="Trapezoid 28">
            <a:extLst>
              <a:ext uri="{FF2B5EF4-FFF2-40B4-BE49-F238E27FC236}">
                <a16:creationId xmlns="" xmlns:a16="http://schemas.microsoft.com/office/drawing/2014/main" id="{F75052F6-B0B4-49A2-BD49-1D987F7E38C6}"/>
              </a:ext>
            </a:extLst>
          </p:cNvPr>
          <p:cNvSpPr>
            <a:spLocks noChangeAspect="1"/>
          </p:cNvSpPr>
          <p:nvPr/>
        </p:nvSpPr>
        <p:spPr>
          <a:xfrm>
            <a:off x="3738542" y="3571534"/>
            <a:ext cx="297055" cy="360000"/>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18" name="Rounded Rectangle 2">
            <a:extLst>
              <a:ext uri="{FF2B5EF4-FFF2-40B4-BE49-F238E27FC236}">
                <a16:creationId xmlns="" xmlns:a16="http://schemas.microsoft.com/office/drawing/2014/main" id="{6C7B569D-B6C4-4D82-8705-2A9CB6561D64}"/>
              </a:ext>
            </a:extLst>
          </p:cNvPr>
          <p:cNvSpPr/>
          <p:nvPr/>
        </p:nvSpPr>
        <p:spPr>
          <a:xfrm>
            <a:off x="4286165" y="4223696"/>
            <a:ext cx="352834" cy="352834"/>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19" name="Rounded Rectangle 8">
            <a:extLst>
              <a:ext uri="{FF2B5EF4-FFF2-40B4-BE49-F238E27FC236}">
                <a16:creationId xmlns="" xmlns:a16="http://schemas.microsoft.com/office/drawing/2014/main" id="{5B7D0536-00D1-48F7-9550-EC69E67C5796}"/>
              </a:ext>
            </a:extLst>
          </p:cNvPr>
          <p:cNvSpPr/>
          <p:nvPr/>
        </p:nvSpPr>
        <p:spPr>
          <a:xfrm>
            <a:off x="3710633" y="4223696"/>
            <a:ext cx="352873" cy="352834"/>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20" name="Rounded Rectangle 2">
            <a:extLst>
              <a:ext uri="{FF2B5EF4-FFF2-40B4-BE49-F238E27FC236}">
                <a16:creationId xmlns="" xmlns:a16="http://schemas.microsoft.com/office/drawing/2014/main" id="{131DAA1D-C953-4BFB-A540-AD9AA1DBD70E}"/>
              </a:ext>
            </a:extLst>
          </p:cNvPr>
          <p:cNvSpPr/>
          <p:nvPr/>
        </p:nvSpPr>
        <p:spPr>
          <a:xfrm>
            <a:off x="5433122" y="4223696"/>
            <a:ext cx="352834" cy="352834"/>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21" name="Rounded Rectangle 3">
            <a:extLst>
              <a:ext uri="{FF2B5EF4-FFF2-40B4-BE49-F238E27FC236}">
                <a16:creationId xmlns="" xmlns:a16="http://schemas.microsoft.com/office/drawing/2014/main" id="{B6AFEE37-09C9-426B-86EA-91C5BC9CBB4D}"/>
              </a:ext>
            </a:extLst>
          </p:cNvPr>
          <p:cNvSpPr>
            <a:spLocks noChangeAspect="1"/>
          </p:cNvSpPr>
          <p:nvPr/>
        </p:nvSpPr>
        <p:spPr>
          <a:xfrm>
            <a:off x="4855565" y="4223696"/>
            <a:ext cx="352834" cy="352834"/>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22" name="Rounded Rectangle 10">
            <a:extLst>
              <a:ext uri="{FF2B5EF4-FFF2-40B4-BE49-F238E27FC236}">
                <a16:creationId xmlns="" xmlns:a16="http://schemas.microsoft.com/office/drawing/2014/main" id="{71703181-8ADE-468F-989E-CC795EB1AA0E}"/>
              </a:ext>
            </a:extLst>
          </p:cNvPr>
          <p:cNvSpPr>
            <a:spLocks noChangeAspect="1"/>
          </p:cNvSpPr>
          <p:nvPr/>
        </p:nvSpPr>
        <p:spPr>
          <a:xfrm>
            <a:off x="6021140" y="4216530"/>
            <a:ext cx="354091" cy="360000"/>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3" name="Block Arc 6">
            <a:extLst>
              <a:ext uri="{FF2B5EF4-FFF2-40B4-BE49-F238E27FC236}">
                <a16:creationId xmlns="" xmlns:a16="http://schemas.microsoft.com/office/drawing/2014/main" id="{FBA4685F-1471-4062-9791-F454859BBEB9}"/>
              </a:ext>
            </a:extLst>
          </p:cNvPr>
          <p:cNvSpPr/>
          <p:nvPr/>
        </p:nvSpPr>
        <p:spPr>
          <a:xfrm>
            <a:off x="6557572" y="4241324"/>
            <a:ext cx="331940" cy="335206"/>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24" name="Left Arrow 1">
            <a:extLst>
              <a:ext uri="{FF2B5EF4-FFF2-40B4-BE49-F238E27FC236}">
                <a16:creationId xmlns="" xmlns:a16="http://schemas.microsoft.com/office/drawing/2014/main" id="{11A02CD9-5AB9-45D0-92A6-40C919301F80}"/>
              </a:ext>
            </a:extLst>
          </p:cNvPr>
          <p:cNvSpPr>
            <a:spLocks noChangeAspect="1"/>
          </p:cNvSpPr>
          <p:nvPr/>
        </p:nvSpPr>
        <p:spPr>
          <a:xfrm>
            <a:off x="8231065" y="4216530"/>
            <a:ext cx="369872" cy="360000"/>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4" name="Oval 35">
            <a:extLst>
              <a:ext uri="{FF2B5EF4-FFF2-40B4-BE49-F238E27FC236}">
                <a16:creationId xmlns="" xmlns:a16="http://schemas.microsoft.com/office/drawing/2014/main" id="{79D0A256-9ECB-4651-B419-738E00E5BDB0}"/>
              </a:ext>
            </a:extLst>
          </p:cNvPr>
          <p:cNvSpPr/>
          <p:nvPr/>
        </p:nvSpPr>
        <p:spPr>
          <a:xfrm>
            <a:off x="7735185" y="4217255"/>
            <a:ext cx="289606" cy="365156"/>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5" name="TextBox 154">
            <a:extLst>
              <a:ext uri="{FF2B5EF4-FFF2-40B4-BE49-F238E27FC236}">
                <a16:creationId xmlns="" xmlns:a16="http://schemas.microsoft.com/office/drawing/2014/main" id="{B6061EA2-D512-4A1C-92B6-93B00475D4AA}"/>
              </a:ext>
            </a:extLst>
          </p:cNvPr>
          <p:cNvSpPr txBox="1"/>
          <p:nvPr/>
        </p:nvSpPr>
        <p:spPr>
          <a:xfrm>
            <a:off x="711704" y="1420339"/>
            <a:ext cx="2232248" cy="461665"/>
          </a:xfrm>
          <a:prstGeom prst="rect">
            <a:avLst/>
          </a:prstGeom>
          <a:noFill/>
        </p:spPr>
        <p:txBody>
          <a:bodyPr wrap="square" rtlCol="0" anchor="ctr">
            <a:spAutoFit/>
          </a:bodyPr>
          <a:lstStyle/>
          <a:p>
            <a:r>
              <a:rPr lang="en-US" altLang="ko-KR" sz="1200" b="1" dirty="0">
                <a:solidFill>
                  <a:schemeClr val="bg1"/>
                </a:solidFill>
                <a:latin typeface="Arial" pitchFamily="34" charset="0"/>
                <a:cs typeface="Arial" pitchFamily="34" charset="0"/>
              </a:rPr>
              <a:t>You can Resize without losing quality</a:t>
            </a:r>
            <a:endParaRPr lang="ko-KR" altLang="en-US" sz="1200" b="1" dirty="0">
              <a:solidFill>
                <a:schemeClr val="bg1"/>
              </a:solidFill>
              <a:latin typeface="Arial" pitchFamily="34" charset="0"/>
              <a:cs typeface="Arial" pitchFamily="34" charset="0"/>
            </a:endParaRPr>
          </a:p>
        </p:txBody>
      </p:sp>
      <p:sp>
        <p:nvSpPr>
          <p:cNvPr id="156" name="TextBox 155">
            <a:extLst>
              <a:ext uri="{FF2B5EF4-FFF2-40B4-BE49-F238E27FC236}">
                <a16:creationId xmlns="" xmlns:a16="http://schemas.microsoft.com/office/drawing/2014/main" id="{40300C00-5CCE-449B-9CE5-F1BD60628962}"/>
              </a:ext>
            </a:extLst>
          </p:cNvPr>
          <p:cNvSpPr txBox="1"/>
          <p:nvPr/>
        </p:nvSpPr>
        <p:spPr>
          <a:xfrm>
            <a:off x="711704" y="1932586"/>
            <a:ext cx="2232248" cy="461665"/>
          </a:xfrm>
          <a:prstGeom prst="rect">
            <a:avLst/>
          </a:prstGeom>
          <a:noFill/>
        </p:spPr>
        <p:txBody>
          <a:bodyPr wrap="square" rtlCol="0" anchor="ctr">
            <a:spAutoFit/>
          </a:bodyPr>
          <a:lstStyle/>
          <a:p>
            <a:r>
              <a:rPr lang="en-US" altLang="ko-KR" sz="1200" b="1" dirty="0">
                <a:solidFill>
                  <a:schemeClr val="bg1"/>
                </a:solidFill>
                <a:latin typeface="Arial" pitchFamily="34" charset="0"/>
                <a:cs typeface="Arial" pitchFamily="34" charset="0"/>
              </a:rPr>
              <a:t>You can Change Fill Color &amp;</a:t>
            </a:r>
          </a:p>
          <a:p>
            <a:r>
              <a:rPr lang="en-US" altLang="ko-KR" sz="1200" b="1" dirty="0">
                <a:solidFill>
                  <a:schemeClr val="bg1"/>
                </a:solidFill>
                <a:latin typeface="Arial" pitchFamily="34" charset="0"/>
                <a:cs typeface="Arial" pitchFamily="34" charset="0"/>
              </a:rPr>
              <a:t>Line Color</a:t>
            </a:r>
            <a:endParaRPr lang="ko-KR" altLang="en-US" sz="1200" b="1" dirty="0">
              <a:solidFill>
                <a:schemeClr val="bg1"/>
              </a:solidFill>
              <a:latin typeface="Arial" pitchFamily="34" charset="0"/>
              <a:cs typeface="Arial" pitchFamily="34" charset="0"/>
            </a:endParaRPr>
          </a:p>
        </p:txBody>
      </p:sp>
      <p:sp>
        <p:nvSpPr>
          <p:cNvPr id="157" name="TextBox 156">
            <a:extLst>
              <a:ext uri="{FF2B5EF4-FFF2-40B4-BE49-F238E27FC236}">
                <a16:creationId xmlns="" xmlns:a16="http://schemas.microsoft.com/office/drawing/2014/main" id="{BE90AF27-C1A1-492E-B7EC-C08391F59C56}"/>
              </a:ext>
            </a:extLst>
          </p:cNvPr>
          <p:cNvSpPr txBox="1"/>
          <p:nvPr/>
        </p:nvSpPr>
        <p:spPr>
          <a:xfrm>
            <a:off x="711704" y="4248539"/>
            <a:ext cx="2232000" cy="246221"/>
          </a:xfrm>
          <a:prstGeom prst="rect">
            <a:avLst/>
          </a:prstGeom>
          <a:noFill/>
        </p:spPr>
        <p:txBody>
          <a:bodyPr wrap="square" rtlCol="0" anchor="ctr">
            <a:spAutoFit/>
          </a:bodyPr>
          <a:lstStyle/>
          <a:p>
            <a:r>
              <a:rPr lang="en-US" altLang="ko-KR" sz="1000" dirty="0">
                <a:solidFill>
                  <a:schemeClr val="bg1"/>
                </a:solidFill>
                <a:latin typeface="Arial" pitchFamily="34" charset="0"/>
                <a:cs typeface="Arial" pitchFamily="34" charset="0"/>
              </a:rPr>
              <a:t>www.allppt.com</a:t>
            </a:r>
            <a:endParaRPr lang="ko-KR" altLang="en-US" sz="1000" dirty="0">
              <a:solidFill>
                <a:schemeClr val="bg1"/>
              </a:solidFill>
              <a:latin typeface="Arial" pitchFamily="34" charset="0"/>
              <a:cs typeface="Arial" pitchFamily="34" charset="0"/>
            </a:endParaRPr>
          </a:p>
        </p:txBody>
      </p:sp>
      <p:sp>
        <p:nvSpPr>
          <p:cNvPr id="158" name="TextBox 157">
            <a:extLst>
              <a:ext uri="{FF2B5EF4-FFF2-40B4-BE49-F238E27FC236}">
                <a16:creationId xmlns="" xmlns:a16="http://schemas.microsoft.com/office/drawing/2014/main" id="{E2B04715-0D27-434D-B8DF-37ED62C2DD67}"/>
              </a:ext>
            </a:extLst>
          </p:cNvPr>
          <p:cNvSpPr txBox="1"/>
          <p:nvPr/>
        </p:nvSpPr>
        <p:spPr>
          <a:xfrm>
            <a:off x="711704" y="3075806"/>
            <a:ext cx="2232000" cy="1200329"/>
          </a:xfrm>
          <a:prstGeom prst="rect">
            <a:avLst/>
          </a:prstGeom>
          <a:noFill/>
        </p:spPr>
        <p:txBody>
          <a:bodyPr wrap="square" rtlCol="0" anchor="ctr">
            <a:spAutoFit/>
          </a:bodyPr>
          <a:lstStyle/>
          <a:p>
            <a:r>
              <a:rPr lang="en-US" altLang="ko-KR" sz="2400" b="1" dirty="0">
                <a:solidFill>
                  <a:schemeClr val="bg1"/>
                </a:solidFill>
                <a:latin typeface="+mn-lt"/>
                <a:ea typeface="+mn-ea"/>
                <a:cs typeface="Arial" pitchFamily="34" charset="0"/>
              </a:rPr>
              <a:t>FREE </a:t>
            </a:r>
          </a:p>
          <a:p>
            <a:r>
              <a:rPr lang="en-US" altLang="ko-KR" sz="24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7281732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339502"/>
            <a:ext cx="4853586" cy="576064"/>
          </a:xfrm>
        </p:spPr>
        <p:txBody>
          <a:bodyPr/>
          <a:lstStyle/>
          <a:p>
            <a:r>
              <a:rPr lang="en-US" altLang="ko-KR" b="1" dirty="0">
                <a:latin typeface="Centaur" panose="02030504050205020304" pitchFamily="18" charset="0"/>
              </a:rPr>
              <a:t>4</a:t>
            </a:r>
            <a:r>
              <a:rPr lang="en-US" altLang="ko-KR" b="1" dirty="0" smtClean="0">
                <a:latin typeface="Centaur" panose="02030504050205020304" pitchFamily="18" charset="0"/>
              </a:rPr>
              <a:t>.   PROBLEMATIQUE</a:t>
            </a:r>
            <a:endParaRPr lang="ko-KR" altLang="en-US" b="1" dirty="0">
              <a:latin typeface="Centaur" panose="02030504050205020304" pitchFamily="18" charset="0"/>
            </a:endParaRPr>
          </a:p>
        </p:txBody>
      </p:sp>
      <p:grpSp>
        <p:nvGrpSpPr>
          <p:cNvPr id="4" name="Group 3"/>
          <p:cNvGrpSpPr/>
          <p:nvPr/>
        </p:nvGrpSpPr>
        <p:grpSpPr>
          <a:xfrm>
            <a:off x="3160116" y="1820181"/>
            <a:ext cx="1915940" cy="999979"/>
            <a:chOff x="3160116" y="1820181"/>
            <a:chExt cx="1915940" cy="999979"/>
          </a:xfrm>
          <a:solidFill>
            <a:schemeClr val="accent2"/>
          </a:solidFill>
        </p:grpSpPr>
        <p:sp>
          <p:nvSpPr>
            <p:cNvPr id="5" name="Rectangle 18"/>
            <p:cNvSpPr/>
            <p:nvPr/>
          </p:nvSpPr>
          <p:spPr>
            <a:xfrm>
              <a:off x="3923928" y="2509439"/>
              <a:ext cx="1152128" cy="310721"/>
            </a:xfrm>
            <a:custGeom>
              <a:avLst/>
              <a:gdLst>
                <a:gd name="connsiteX0" fmla="*/ 0 w 1152128"/>
                <a:gd name="connsiteY0" fmla="*/ 0 h 302769"/>
                <a:gd name="connsiteX1" fmla="*/ 1152128 w 1152128"/>
                <a:gd name="connsiteY1" fmla="*/ 0 h 302769"/>
                <a:gd name="connsiteX2" fmla="*/ 1152128 w 1152128"/>
                <a:gd name="connsiteY2" fmla="*/ 302769 h 302769"/>
                <a:gd name="connsiteX3" fmla="*/ 0 w 1152128"/>
                <a:gd name="connsiteY3" fmla="*/ 302769 h 302769"/>
                <a:gd name="connsiteX4" fmla="*/ 0 w 1152128"/>
                <a:gd name="connsiteY4" fmla="*/ 0 h 302769"/>
                <a:gd name="connsiteX0" fmla="*/ 0 w 1152128"/>
                <a:gd name="connsiteY0" fmla="*/ 0 h 310721"/>
                <a:gd name="connsiteX1" fmla="*/ 1152128 w 1152128"/>
                <a:gd name="connsiteY1" fmla="*/ 0 h 310721"/>
                <a:gd name="connsiteX2" fmla="*/ 1152128 w 1152128"/>
                <a:gd name="connsiteY2" fmla="*/ 302769 h 310721"/>
                <a:gd name="connsiteX3" fmla="*/ 341907 w 1152128"/>
                <a:gd name="connsiteY3" fmla="*/ 310721 h 310721"/>
                <a:gd name="connsiteX4" fmla="*/ 0 w 1152128"/>
                <a:gd name="connsiteY4" fmla="*/ 0 h 310721"/>
                <a:gd name="connsiteX0" fmla="*/ 0 w 1152128"/>
                <a:gd name="connsiteY0" fmla="*/ 0 h 310721"/>
                <a:gd name="connsiteX1" fmla="*/ 1152128 w 1152128"/>
                <a:gd name="connsiteY1" fmla="*/ 0 h 310721"/>
                <a:gd name="connsiteX2" fmla="*/ 1152128 w 1152128"/>
                <a:gd name="connsiteY2" fmla="*/ 302769 h 310721"/>
                <a:gd name="connsiteX3" fmla="*/ 270345 w 1152128"/>
                <a:gd name="connsiteY3" fmla="*/ 310721 h 310721"/>
                <a:gd name="connsiteX4" fmla="*/ 0 w 1152128"/>
                <a:gd name="connsiteY4" fmla="*/ 0 h 310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28" h="310721">
                  <a:moveTo>
                    <a:pt x="0" y="0"/>
                  </a:moveTo>
                  <a:lnTo>
                    <a:pt x="1152128" y="0"/>
                  </a:lnTo>
                  <a:lnTo>
                    <a:pt x="1152128" y="302769"/>
                  </a:lnTo>
                  <a:lnTo>
                    <a:pt x="270345" y="31072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26"/>
            <p:cNvSpPr/>
            <p:nvPr/>
          </p:nvSpPr>
          <p:spPr>
            <a:xfrm>
              <a:off x="3160116" y="1820181"/>
              <a:ext cx="1066212" cy="302769"/>
            </a:xfrm>
            <a:custGeom>
              <a:avLst/>
              <a:gdLst>
                <a:gd name="connsiteX0" fmla="*/ 0 w 1066212"/>
                <a:gd name="connsiteY0" fmla="*/ 0 h 302769"/>
                <a:gd name="connsiteX1" fmla="*/ 1066212 w 1066212"/>
                <a:gd name="connsiteY1" fmla="*/ 0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23854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0 h 302769"/>
                <a:gd name="connsiteX2" fmla="*/ 1066212 w 1066212"/>
                <a:gd name="connsiteY2" fmla="*/ 302769 h 302769"/>
                <a:gd name="connsiteX3" fmla="*/ 0 w 1066212"/>
                <a:gd name="connsiteY3" fmla="*/ 302769 h 302769"/>
                <a:gd name="connsiteX4" fmla="*/ 0 w 1066212"/>
                <a:gd name="connsiteY4" fmla="*/ 0 h 30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212" h="302769">
                  <a:moveTo>
                    <a:pt x="0" y="0"/>
                  </a:moveTo>
                  <a:lnTo>
                    <a:pt x="795868" y="0"/>
                  </a:lnTo>
                  <a:lnTo>
                    <a:pt x="1066212" y="302769"/>
                  </a:lnTo>
                  <a:lnTo>
                    <a:pt x="0" y="3027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p:cNvSpPr/>
            <p:nvPr/>
          </p:nvSpPr>
          <p:spPr>
            <a:xfrm>
              <a:off x="3923928" y="2122949"/>
              <a:ext cx="302400" cy="3889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 name="Group 7"/>
          <p:cNvGrpSpPr/>
          <p:nvPr/>
        </p:nvGrpSpPr>
        <p:grpSpPr>
          <a:xfrm flipH="1">
            <a:off x="3117158" y="3300029"/>
            <a:ext cx="1915940" cy="999979"/>
            <a:chOff x="4313444" y="1103352"/>
            <a:chExt cx="1915940" cy="999979"/>
          </a:xfrm>
          <a:solidFill>
            <a:schemeClr val="accent4"/>
          </a:solidFill>
        </p:grpSpPr>
        <p:sp>
          <p:nvSpPr>
            <p:cNvPr id="9" name="Rectangle 18"/>
            <p:cNvSpPr/>
            <p:nvPr/>
          </p:nvSpPr>
          <p:spPr>
            <a:xfrm>
              <a:off x="5077256" y="1792610"/>
              <a:ext cx="1152128" cy="310721"/>
            </a:xfrm>
            <a:custGeom>
              <a:avLst/>
              <a:gdLst>
                <a:gd name="connsiteX0" fmla="*/ 0 w 1152128"/>
                <a:gd name="connsiteY0" fmla="*/ 0 h 302769"/>
                <a:gd name="connsiteX1" fmla="*/ 1152128 w 1152128"/>
                <a:gd name="connsiteY1" fmla="*/ 0 h 302769"/>
                <a:gd name="connsiteX2" fmla="*/ 1152128 w 1152128"/>
                <a:gd name="connsiteY2" fmla="*/ 302769 h 302769"/>
                <a:gd name="connsiteX3" fmla="*/ 0 w 1152128"/>
                <a:gd name="connsiteY3" fmla="*/ 302769 h 302769"/>
                <a:gd name="connsiteX4" fmla="*/ 0 w 1152128"/>
                <a:gd name="connsiteY4" fmla="*/ 0 h 302769"/>
                <a:gd name="connsiteX0" fmla="*/ 0 w 1152128"/>
                <a:gd name="connsiteY0" fmla="*/ 0 h 310721"/>
                <a:gd name="connsiteX1" fmla="*/ 1152128 w 1152128"/>
                <a:gd name="connsiteY1" fmla="*/ 0 h 310721"/>
                <a:gd name="connsiteX2" fmla="*/ 1152128 w 1152128"/>
                <a:gd name="connsiteY2" fmla="*/ 302769 h 310721"/>
                <a:gd name="connsiteX3" fmla="*/ 341907 w 1152128"/>
                <a:gd name="connsiteY3" fmla="*/ 310721 h 310721"/>
                <a:gd name="connsiteX4" fmla="*/ 0 w 1152128"/>
                <a:gd name="connsiteY4" fmla="*/ 0 h 310721"/>
                <a:gd name="connsiteX0" fmla="*/ 0 w 1152128"/>
                <a:gd name="connsiteY0" fmla="*/ 0 h 310721"/>
                <a:gd name="connsiteX1" fmla="*/ 1152128 w 1152128"/>
                <a:gd name="connsiteY1" fmla="*/ 0 h 310721"/>
                <a:gd name="connsiteX2" fmla="*/ 1152128 w 1152128"/>
                <a:gd name="connsiteY2" fmla="*/ 302769 h 310721"/>
                <a:gd name="connsiteX3" fmla="*/ 270345 w 1152128"/>
                <a:gd name="connsiteY3" fmla="*/ 310721 h 310721"/>
                <a:gd name="connsiteX4" fmla="*/ 0 w 1152128"/>
                <a:gd name="connsiteY4" fmla="*/ 0 h 310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28" h="310721">
                  <a:moveTo>
                    <a:pt x="0" y="0"/>
                  </a:moveTo>
                  <a:lnTo>
                    <a:pt x="1152128" y="0"/>
                  </a:lnTo>
                  <a:lnTo>
                    <a:pt x="1152128" y="302769"/>
                  </a:lnTo>
                  <a:lnTo>
                    <a:pt x="270345" y="31072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26"/>
            <p:cNvSpPr/>
            <p:nvPr/>
          </p:nvSpPr>
          <p:spPr>
            <a:xfrm>
              <a:off x="4313444" y="1103352"/>
              <a:ext cx="1066212" cy="302769"/>
            </a:xfrm>
            <a:custGeom>
              <a:avLst/>
              <a:gdLst>
                <a:gd name="connsiteX0" fmla="*/ 0 w 1066212"/>
                <a:gd name="connsiteY0" fmla="*/ 0 h 302769"/>
                <a:gd name="connsiteX1" fmla="*/ 1066212 w 1066212"/>
                <a:gd name="connsiteY1" fmla="*/ 0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23854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0 h 302769"/>
                <a:gd name="connsiteX2" fmla="*/ 1066212 w 1066212"/>
                <a:gd name="connsiteY2" fmla="*/ 302769 h 302769"/>
                <a:gd name="connsiteX3" fmla="*/ 0 w 1066212"/>
                <a:gd name="connsiteY3" fmla="*/ 302769 h 302769"/>
                <a:gd name="connsiteX4" fmla="*/ 0 w 1066212"/>
                <a:gd name="connsiteY4" fmla="*/ 0 h 30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212" h="302769">
                  <a:moveTo>
                    <a:pt x="0" y="0"/>
                  </a:moveTo>
                  <a:lnTo>
                    <a:pt x="795868" y="0"/>
                  </a:lnTo>
                  <a:lnTo>
                    <a:pt x="1066212" y="302769"/>
                  </a:lnTo>
                  <a:lnTo>
                    <a:pt x="0" y="3027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p:cNvSpPr/>
            <p:nvPr/>
          </p:nvSpPr>
          <p:spPr>
            <a:xfrm>
              <a:off x="5077256" y="1406120"/>
              <a:ext cx="302400" cy="3889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Oval 11"/>
          <p:cNvSpPr/>
          <p:nvPr/>
        </p:nvSpPr>
        <p:spPr>
          <a:xfrm>
            <a:off x="2470448" y="1612818"/>
            <a:ext cx="733400" cy="73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p:nvSpPr>
        <p:spPr>
          <a:xfrm>
            <a:off x="2470448" y="2692938"/>
            <a:ext cx="733400" cy="733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p:nvSpPr>
        <p:spPr>
          <a:xfrm>
            <a:off x="2470448" y="3773058"/>
            <a:ext cx="733400" cy="733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Group 17"/>
          <p:cNvGrpSpPr/>
          <p:nvPr/>
        </p:nvGrpSpPr>
        <p:grpSpPr>
          <a:xfrm>
            <a:off x="166192" y="1279461"/>
            <a:ext cx="2304256" cy="1237776"/>
            <a:chOff x="2735945" y="4215089"/>
            <a:chExt cx="2317890" cy="1237776"/>
          </a:xfrm>
        </p:grpSpPr>
        <p:sp>
          <p:nvSpPr>
            <p:cNvPr id="19" name="TextBox 18"/>
            <p:cNvSpPr txBox="1"/>
            <p:nvPr/>
          </p:nvSpPr>
          <p:spPr>
            <a:xfrm>
              <a:off x="3021856" y="4498758"/>
              <a:ext cx="1866815" cy="954107"/>
            </a:xfrm>
            <a:prstGeom prst="rect">
              <a:avLst/>
            </a:prstGeom>
            <a:noFill/>
            <a:ln>
              <a:solidFill>
                <a:schemeClr val="accent1">
                  <a:lumMod val="75000"/>
                </a:schemeClr>
              </a:solidFill>
            </a:ln>
          </p:spPr>
          <p:txBody>
            <a:bodyPr wrap="square" rtlCol="0" anchor="ctr">
              <a:spAutoFit/>
            </a:bodyPr>
            <a:lstStyle/>
            <a:p>
              <a:pPr algn="ctr"/>
              <a:r>
                <a:rPr lang="en-US" altLang="ko-KR" sz="1400" dirty="0" smtClean="0">
                  <a:solidFill>
                    <a:schemeClr val="tx1">
                      <a:lumMod val="75000"/>
                      <a:lumOff val="25000"/>
                    </a:schemeClr>
                  </a:solidFill>
                  <a:latin typeface="Centaur" panose="02030504050205020304" pitchFamily="18" charset="0"/>
                  <a:cs typeface="Arial" pitchFamily="34" charset="0"/>
                </a:rPr>
                <a:t>Les batteries charges </a:t>
              </a:r>
              <a:r>
                <a:rPr lang="en-US" altLang="ko-KR" sz="1400" dirty="0" err="1" smtClean="0">
                  <a:solidFill>
                    <a:schemeClr val="tx1">
                      <a:lumMod val="75000"/>
                      <a:lumOff val="25000"/>
                    </a:schemeClr>
                  </a:solidFill>
                  <a:latin typeface="Centaur" panose="02030504050205020304" pitchFamily="18" charset="0"/>
                  <a:cs typeface="Arial" pitchFamily="34" charset="0"/>
                </a:rPr>
                <a:t>peuvent</a:t>
              </a:r>
              <a:r>
                <a:rPr lang="en-US" altLang="ko-KR" sz="1400" dirty="0" smtClean="0">
                  <a:solidFill>
                    <a:schemeClr val="tx1">
                      <a:lumMod val="75000"/>
                      <a:lumOff val="25000"/>
                    </a:schemeClr>
                  </a:solidFill>
                  <a:latin typeface="Centaur" panose="02030504050205020304" pitchFamily="18" charset="0"/>
                  <a:cs typeface="Arial" pitchFamily="34" charset="0"/>
                </a:rPr>
                <a:t> </a:t>
              </a:r>
              <a:r>
                <a:rPr lang="en-US" altLang="ko-KR" sz="1400" dirty="0" err="1" smtClean="0">
                  <a:solidFill>
                    <a:schemeClr val="tx1">
                      <a:lumMod val="75000"/>
                      <a:lumOff val="25000"/>
                    </a:schemeClr>
                  </a:solidFill>
                  <a:latin typeface="Centaur" panose="02030504050205020304" pitchFamily="18" charset="0"/>
                  <a:cs typeface="Arial" pitchFamily="34" charset="0"/>
                </a:rPr>
                <a:t>être</a:t>
              </a:r>
              <a:r>
                <a:rPr lang="en-US" altLang="ko-KR" sz="1400" dirty="0" smtClean="0">
                  <a:solidFill>
                    <a:schemeClr val="tx1">
                      <a:lumMod val="75000"/>
                      <a:lumOff val="25000"/>
                    </a:schemeClr>
                  </a:solidFill>
                  <a:latin typeface="Centaur" panose="02030504050205020304" pitchFamily="18" charset="0"/>
                  <a:cs typeface="Arial" pitchFamily="34" charset="0"/>
                </a:rPr>
                <a:t> utile dans la </a:t>
              </a:r>
              <a:r>
                <a:rPr lang="en-US" altLang="ko-KR" sz="1400" dirty="0" err="1" smtClean="0">
                  <a:solidFill>
                    <a:schemeClr val="tx1">
                      <a:lumMod val="75000"/>
                      <a:lumOff val="25000"/>
                    </a:schemeClr>
                  </a:solidFill>
                  <a:latin typeface="Centaur" panose="02030504050205020304" pitchFamily="18" charset="0"/>
                  <a:cs typeface="Arial" pitchFamily="34" charset="0"/>
                </a:rPr>
                <a:t>cas</a:t>
              </a:r>
              <a:r>
                <a:rPr lang="en-US" altLang="ko-KR" sz="1400" dirty="0" smtClean="0">
                  <a:solidFill>
                    <a:schemeClr val="tx1">
                      <a:lumMod val="75000"/>
                      <a:lumOff val="25000"/>
                    </a:schemeClr>
                  </a:solidFill>
                  <a:latin typeface="Centaur" panose="02030504050205020304" pitchFamily="18" charset="0"/>
                  <a:cs typeface="Arial" pitchFamily="34" charset="0"/>
                </a:rPr>
                <a:t> </a:t>
              </a:r>
              <a:r>
                <a:rPr lang="en-US" altLang="ko-KR" sz="1400" dirty="0" err="1" smtClean="0">
                  <a:solidFill>
                    <a:schemeClr val="tx1">
                      <a:lumMod val="75000"/>
                      <a:lumOff val="25000"/>
                    </a:schemeClr>
                  </a:solidFill>
                  <a:latin typeface="Centaur" panose="02030504050205020304" pitchFamily="18" charset="0"/>
                  <a:cs typeface="Arial" pitchFamily="34" charset="0"/>
                </a:rPr>
                <a:t>d’une</a:t>
              </a:r>
              <a:r>
                <a:rPr lang="en-US" altLang="ko-KR" sz="1400" dirty="0" smtClean="0">
                  <a:solidFill>
                    <a:schemeClr val="tx1">
                      <a:lumMod val="75000"/>
                      <a:lumOff val="25000"/>
                    </a:schemeClr>
                  </a:solidFill>
                  <a:latin typeface="Centaur" panose="02030504050205020304" pitchFamily="18" charset="0"/>
                  <a:cs typeface="Arial" pitchFamily="34" charset="0"/>
                </a:rPr>
                <a:t> interruption de </a:t>
              </a:r>
              <a:r>
                <a:rPr lang="en-US" altLang="ko-KR" sz="1400" dirty="0" err="1" smtClean="0">
                  <a:solidFill>
                    <a:schemeClr val="tx1">
                      <a:lumMod val="75000"/>
                      <a:lumOff val="25000"/>
                    </a:schemeClr>
                  </a:solidFill>
                  <a:latin typeface="Centaur" panose="02030504050205020304" pitchFamily="18" charset="0"/>
                  <a:cs typeface="Arial" pitchFamily="34" charset="0"/>
                </a:rPr>
                <a:t>l’énergie</a:t>
              </a:r>
              <a:r>
                <a:rPr lang="en-US" altLang="ko-KR" sz="1200" dirty="0" smtClean="0">
                  <a:solidFill>
                    <a:schemeClr val="tx1">
                      <a:lumMod val="75000"/>
                      <a:lumOff val="25000"/>
                    </a:schemeClr>
                  </a:solidFill>
                  <a:cs typeface="Arial" pitchFamily="34" charset="0"/>
                </a:rPr>
                <a:t>.    </a:t>
              </a:r>
              <a:endParaRPr lang="en-US" altLang="ko-KR" sz="1200" dirty="0">
                <a:solidFill>
                  <a:schemeClr val="tx1">
                    <a:lumMod val="75000"/>
                    <a:lumOff val="25000"/>
                  </a:schemeClr>
                </a:solidFill>
                <a:cs typeface="Arial" pitchFamily="34" charset="0"/>
              </a:endParaRPr>
            </a:p>
          </p:txBody>
        </p:sp>
        <p:sp>
          <p:nvSpPr>
            <p:cNvPr id="20" name="TextBox 19"/>
            <p:cNvSpPr txBox="1"/>
            <p:nvPr/>
          </p:nvSpPr>
          <p:spPr>
            <a:xfrm>
              <a:off x="2735945" y="4215089"/>
              <a:ext cx="2317890" cy="276999"/>
            </a:xfrm>
            <a:prstGeom prst="rect">
              <a:avLst/>
            </a:prstGeom>
            <a:noFill/>
            <a:ln>
              <a:solidFill>
                <a:schemeClr val="accent1">
                  <a:lumMod val="75000"/>
                </a:schemeClr>
              </a:solidFill>
            </a:ln>
          </p:spPr>
          <p:txBody>
            <a:bodyPr wrap="square" rtlCol="0" anchor="ctr">
              <a:spAutoFit/>
            </a:bodyPr>
            <a:lstStyle/>
            <a:p>
              <a:pPr algn="ctr"/>
              <a:r>
                <a:rPr lang="en-US" altLang="ko-KR" sz="1200" b="1" dirty="0" smtClean="0">
                  <a:solidFill>
                    <a:schemeClr val="tx1">
                      <a:lumMod val="75000"/>
                      <a:lumOff val="25000"/>
                    </a:schemeClr>
                  </a:solidFill>
                  <a:latin typeface="Centaur" panose="02030504050205020304" pitchFamily="18" charset="0"/>
                  <a:cs typeface="Arial" pitchFamily="34" charset="0"/>
                </a:rPr>
                <a:t>ORDINATEURS DISPONIBLES</a:t>
              </a:r>
              <a:endParaRPr lang="ko-KR" altLang="en-US" sz="1200" b="1" dirty="0">
                <a:solidFill>
                  <a:schemeClr val="tx1">
                    <a:lumMod val="75000"/>
                    <a:lumOff val="25000"/>
                  </a:schemeClr>
                </a:solidFill>
                <a:latin typeface="Centaur" panose="02030504050205020304" pitchFamily="18" charset="0"/>
                <a:cs typeface="Arial" pitchFamily="34" charset="0"/>
              </a:endParaRPr>
            </a:p>
          </p:txBody>
        </p:sp>
      </p:grpSp>
      <p:grpSp>
        <p:nvGrpSpPr>
          <p:cNvPr id="21" name="Group 20"/>
          <p:cNvGrpSpPr/>
          <p:nvPr/>
        </p:nvGrpSpPr>
        <p:grpSpPr>
          <a:xfrm>
            <a:off x="418547" y="2601478"/>
            <a:ext cx="1859808" cy="1001780"/>
            <a:chOff x="3017859" y="4343364"/>
            <a:chExt cx="1870812" cy="1001780"/>
          </a:xfrm>
        </p:grpSpPr>
        <p:sp>
          <p:nvSpPr>
            <p:cNvPr id="22" name="TextBox 21"/>
            <p:cNvSpPr txBox="1"/>
            <p:nvPr/>
          </p:nvSpPr>
          <p:spPr>
            <a:xfrm>
              <a:off x="3021856" y="4606480"/>
              <a:ext cx="1866815" cy="738664"/>
            </a:xfrm>
            <a:prstGeom prst="rect">
              <a:avLst/>
            </a:prstGeom>
            <a:noFill/>
            <a:ln>
              <a:solidFill>
                <a:schemeClr val="accent2">
                  <a:lumMod val="75000"/>
                </a:schemeClr>
              </a:solidFill>
            </a:ln>
          </p:spPr>
          <p:txBody>
            <a:bodyPr wrap="square" rtlCol="0" anchor="ctr">
              <a:spAutoFit/>
            </a:bodyPr>
            <a:lstStyle/>
            <a:p>
              <a:pPr algn="ctr"/>
              <a:r>
                <a:rPr lang="en-US" altLang="ko-KR" sz="1400" dirty="0" smtClean="0">
                  <a:solidFill>
                    <a:schemeClr val="tx1">
                      <a:lumMod val="75000"/>
                      <a:lumOff val="25000"/>
                    </a:schemeClr>
                  </a:solidFill>
                  <a:latin typeface="Centaur" panose="02030504050205020304" pitchFamily="18" charset="0"/>
                  <a:cs typeface="Arial" pitchFamily="34" charset="0"/>
                </a:rPr>
                <a:t>En </a:t>
              </a:r>
              <a:r>
                <a:rPr lang="en-US" altLang="ko-KR" sz="1400" dirty="0" err="1" smtClean="0">
                  <a:solidFill>
                    <a:schemeClr val="tx1">
                      <a:lumMod val="75000"/>
                      <a:lumOff val="25000"/>
                    </a:schemeClr>
                  </a:solidFill>
                  <a:latin typeface="Centaur" panose="02030504050205020304" pitchFamily="18" charset="0"/>
                  <a:cs typeface="Arial" pitchFamily="34" charset="0"/>
                </a:rPr>
                <a:t>cas</a:t>
              </a:r>
              <a:r>
                <a:rPr lang="en-US" altLang="ko-KR" sz="1400" dirty="0" smtClean="0">
                  <a:solidFill>
                    <a:schemeClr val="tx1">
                      <a:lumMod val="75000"/>
                      <a:lumOff val="25000"/>
                    </a:schemeClr>
                  </a:solidFill>
                  <a:latin typeface="Centaur" panose="02030504050205020304" pitchFamily="18" charset="0"/>
                  <a:cs typeface="Arial" pitchFamily="34" charset="0"/>
                </a:rPr>
                <a:t> de </a:t>
              </a:r>
              <a:r>
                <a:rPr lang="en-US" altLang="ko-KR" sz="1400" dirty="0" err="1" smtClean="0">
                  <a:solidFill>
                    <a:schemeClr val="tx1">
                      <a:lumMod val="75000"/>
                      <a:lumOff val="25000"/>
                    </a:schemeClr>
                  </a:solidFill>
                  <a:latin typeface="Centaur" panose="02030504050205020304" pitchFamily="18" charset="0"/>
                  <a:cs typeface="Arial" pitchFamily="34" charset="0"/>
                </a:rPr>
                <a:t>coupure</a:t>
              </a:r>
              <a:r>
                <a:rPr lang="en-US" altLang="ko-KR" sz="1400" dirty="0" smtClean="0">
                  <a:solidFill>
                    <a:schemeClr val="tx1">
                      <a:lumMod val="75000"/>
                      <a:lumOff val="25000"/>
                    </a:schemeClr>
                  </a:solidFill>
                  <a:latin typeface="Centaur" panose="02030504050205020304" pitchFamily="18" charset="0"/>
                  <a:cs typeface="Arial" pitchFamily="34" charset="0"/>
                </a:rPr>
                <a:t> </a:t>
              </a:r>
              <a:r>
                <a:rPr lang="en-US" altLang="ko-KR" sz="1400" dirty="0" err="1" smtClean="0">
                  <a:solidFill>
                    <a:schemeClr val="tx1">
                      <a:lumMod val="75000"/>
                      <a:lumOff val="25000"/>
                    </a:schemeClr>
                  </a:solidFill>
                  <a:latin typeface="Centaur" panose="02030504050205020304" pitchFamily="18" charset="0"/>
                  <a:cs typeface="Arial" pitchFamily="34" charset="0"/>
                </a:rPr>
                <a:t>d’électricité</a:t>
              </a:r>
              <a:r>
                <a:rPr lang="en-US" altLang="ko-KR" sz="1400" dirty="0" smtClean="0">
                  <a:solidFill>
                    <a:schemeClr val="tx1">
                      <a:lumMod val="75000"/>
                      <a:lumOff val="25000"/>
                    </a:schemeClr>
                  </a:solidFill>
                  <a:latin typeface="Centaur" panose="02030504050205020304" pitchFamily="18" charset="0"/>
                  <a:cs typeface="Arial" pitchFamily="34" charset="0"/>
                </a:rPr>
                <a:t>, la projection </a:t>
              </a:r>
              <a:r>
                <a:rPr lang="en-US" altLang="ko-KR" sz="1400" dirty="0" err="1" smtClean="0">
                  <a:solidFill>
                    <a:schemeClr val="tx1">
                      <a:lumMod val="75000"/>
                      <a:lumOff val="25000"/>
                    </a:schemeClr>
                  </a:solidFill>
                  <a:latin typeface="Centaur" panose="02030504050205020304" pitchFamily="18" charset="0"/>
                  <a:cs typeface="Arial" pitchFamily="34" charset="0"/>
                </a:rPr>
                <a:t>est</a:t>
              </a:r>
              <a:r>
                <a:rPr lang="en-US" altLang="ko-KR" sz="1400" dirty="0" smtClean="0">
                  <a:solidFill>
                    <a:schemeClr val="tx1">
                      <a:lumMod val="75000"/>
                      <a:lumOff val="25000"/>
                    </a:schemeClr>
                  </a:solidFill>
                  <a:latin typeface="Centaur" panose="02030504050205020304" pitchFamily="18" charset="0"/>
                  <a:cs typeface="Arial" pitchFamily="34" charset="0"/>
                </a:rPr>
                <a:t> </a:t>
              </a:r>
              <a:r>
                <a:rPr lang="en-US" altLang="ko-KR" sz="1400" dirty="0" err="1" smtClean="0">
                  <a:solidFill>
                    <a:schemeClr val="tx1">
                      <a:lumMod val="75000"/>
                      <a:lumOff val="25000"/>
                    </a:schemeClr>
                  </a:solidFill>
                  <a:latin typeface="Centaur" panose="02030504050205020304" pitchFamily="18" charset="0"/>
                  <a:cs typeface="Arial" pitchFamily="34" charset="0"/>
                </a:rPr>
                <a:t>suspendus</a:t>
              </a:r>
              <a:r>
                <a:rPr lang="en-US" altLang="ko-KR" sz="1400" dirty="0">
                  <a:solidFill>
                    <a:schemeClr val="tx1">
                      <a:lumMod val="75000"/>
                      <a:lumOff val="25000"/>
                    </a:schemeClr>
                  </a:solidFill>
                  <a:latin typeface="Centaur" panose="02030504050205020304" pitchFamily="18" charset="0"/>
                  <a:cs typeface="Arial" pitchFamily="34" charset="0"/>
                </a:rPr>
                <a:t>,</a:t>
              </a:r>
              <a:r>
                <a:rPr lang="en-US" altLang="ko-KR" sz="1200" dirty="0" smtClean="0">
                  <a:solidFill>
                    <a:schemeClr val="tx1">
                      <a:lumMod val="75000"/>
                      <a:lumOff val="25000"/>
                    </a:schemeClr>
                  </a:solidFill>
                  <a:cs typeface="Arial" pitchFamily="34" charset="0"/>
                </a:rPr>
                <a:t>    </a:t>
              </a:r>
              <a:endParaRPr lang="en-US" altLang="ko-KR" sz="1200" dirty="0">
                <a:solidFill>
                  <a:schemeClr val="tx1">
                    <a:lumMod val="75000"/>
                    <a:lumOff val="25000"/>
                  </a:schemeClr>
                </a:solidFill>
                <a:cs typeface="Arial" pitchFamily="34" charset="0"/>
              </a:endParaRPr>
            </a:p>
          </p:txBody>
        </p:sp>
        <p:sp>
          <p:nvSpPr>
            <p:cNvPr id="23" name="TextBox 22"/>
            <p:cNvSpPr txBox="1"/>
            <p:nvPr/>
          </p:nvSpPr>
          <p:spPr>
            <a:xfrm>
              <a:off x="3017859" y="4343364"/>
              <a:ext cx="1870812" cy="276999"/>
            </a:xfrm>
            <a:prstGeom prst="rect">
              <a:avLst/>
            </a:prstGeom>
            <a:noFill/>
            <a:ln>
              <a:solidFill>
                <a:schemeClr val="accent2">
                  <a:lumMod val="75000"/>
                </a:schemeClr>
              </a:solidFill>
            </a:ln>
          </p:spPr>
          <p:txBody>
            <a:bodyPr wrap="square" rtlCol="0" anchor="ctr">
              <a:spAutoFit/>
            </a:bodyPr>
            <a:lstStyle/>
            <a:p>
              <a:pPr algn="ctr"/>
              <a:r>
                <a:rPr lang="en-US" altLang="ko-KR" sz="1200" b="1" dirty="0" smtClean="0">
                  <a:solidFill>
                    <a:schemeClr val="tx1">
                      <a:lumMod val="75000"/>
                      <a:lumOff val="25000"/>
                    </a:schemeClr>
                  </a:solidFill>
                  <a:latin typeface="Centaur" panose="02030504050205020304" pitchFamily="18" charset="0"/>
                  <a:cs typeface="Arial" pitchFamily="34" charset="0"/>
                </a:rPr>
                <a:t>ENERGIE INSTABLE</a:t>
              </a:r>
              <a:endParaRPr lang="ko-KR" altLang="en-US" sz="1200" b="1" dirty="0">
                <a:solidFill>
                  <a:schemeClr val="tx1">
                    <a:lumMod val="75000"/>
                    <a:lumOff val="25000"/>
                  </a:schemeClr>
                </a:solidFill>
                <a:latin typeface="Centaur" panose="02030504050205020304" pitchFamily="18" charset="0"/>
                <a:cs typeface="Arial" pitchFamily="34" charset="0"/>
              </a:endParaRPr>
            </a:p>
          </p:txBody>
        </p:sp>
      </p:grpSp>
      <p:grpSp>
        <p:nvGrpSpPr>
          <p:cNvPr id="24" name="Group 23"/>
          <p:cNvGrpSpPr/>
          <p:nvPr/>
        </p:nvGrpSpPr>
        <p:grpSpPr>
          <a:xfrm>
            <a:off x="418547" y="3771740"/>
            <a:ext cx="1859808" cy="988367"/>
            <a:chOff x="3017859" y="4310610"/>
            <a:chExt cx="1870812" cy="988367"/>
          </a:xfrm>
        </p:grpSpPr>
        <p:sp>
          <p:nvSpPr>
            <p:cNvPr id="25" name="TextBox 24"/>
            <p:cNvSpPr txBox="1"/>
            <p:nvPr/>
          </p:nvSpPr>
          <p:spPr>
            <a:xfrm>
              <a:off x="3021856" y="4652646"/>
              <a:ext cx="1866815" cy="646331"/>
            </a:xfrm>
            <a:prstGeom prst="rect">
              <a:avLst/>
            </a:prstGeom>
            <a:noFill/>
            <a:ln>
              <a:solidFill>
                <a:schemeClr val="accent4">
                  <a:lumMod val="75000"/>
                </a:schemeClr>
              </a:solidFill>
            </a:ln>
          </p:spPr>
          <p:txBody>
            <a:bodyPr wrap="square" rtlCol="0" anchor="ctr">
              <a:spAutoFit/>
            </a:bodyPr>
            <a:lstStyle/>
            <a:p>
              <a:pPr algn="ctr"/>
              <a:r>
                <a:rPr lang="en-US" altLang="ko-KR" sz="1200" dirty="0" smtClean="0">
                  <a:solidFill>
                    <a:schemeClr val="tx1">
                      <a:lumMod val="75000"/>
                      <a:lumOff val="25000"/>
                    </a:schemeClr>
                  </a:solidFill>
                  <a:latin typeface="Centaur" panose="02030504050205020304" pitchFamily="18" charset="0"/>
                  <a:cs typeface="Arial" pitchFamily="34" charset="0"/>
                </a:rPr>
                <a:t>Recrudescence dans les </a:t>
              </a:r>
              <a:r>
                <a:rPr lang="en-US" altLang="ko-KR" sz="1200" dirty="0" err="1" smtClean="0">
                  <a:solidFill>
                    <a:schemeClr val="tx1">
                      <a:lumMod val="75000"/>
                      <a:lumOff val="25000"/>
                    </a:schemeClr>
                  </a:solidFill>
                  <a:latin typeface="Centaur" panose="02030504050205020304" pitchFamily="18" charset="0"/>
                  <a:cs typeface="Arial" pitchFamily="34" charset="0"/>
                </a:rPr>
                <a:t>amphis</a:t>
              </a:r>
              <a:r>
                <a:rPr lang="en-US" altLang="ko-KR" sz="1200" dirty="0" smtClean="0">
                  <a:solidFill>
                    <a:schemeClr val="tx1">
                      <a:lumMod val="75000"/>
                      <a:lumOff val="25000"/>
                    </a:schemeClr>
                  </a:solidFill>
                  <a:latin typeface="Centaur" panose="02030504050205020304" pitchFamily="18" charset="0"/>
                  <a:cs typeface="Arial" pitchFamily="34" charset="0"/>
                </a:rPr>
                <a:t>, </a:t>
              </a:r>
              <a:r>
                <a:rPr lang="en-US" altLang="ko-KR" sz="1200" dirty="0" err="1" smtClean="0">
                  <a:solidFill>
                    <a:schemeClr val="tx1">
                      <a:lumMod val="75000"/>
                      <a:lumOff val="25000"/>
                    </a:schemeClr>
                  </a:solidFill>
                  <a:latin typeface="Centaur" panose="02030504050205020304" pitchFamily="18" charset="0"/>
                  <a:cs typeface="Arial" pitchFamily="34" charset="0"/>
                </a:rPr>
                <a:t>mauvaise</a:t>
              </a:r>
              <a:r>
                <a:rPr lang="en-US" altLang="ko-KR" sz="1200" dirty="0" smtClean="0">
                  <a:solidFill>
                    <a:schemeClr val="tx1">
                      <a:lumMod val="75000"/>
                      <a:lumOff val="25000"/>
                    </a:schemeClr>
                  </a:solidFill>
                  <a:latin typeface="Centaur" panose="02030504050205020304" pitchFamily="18" charset="0"/>
                  <a:cs typeface="Arial" pitchFamily="34" charset="0"/>
                </a:rPr>
                <a:t> disposition des </a:t>
              </a:r>
              <a:r>
                <a:rPr lang="en-US" altLang="ko-KR" sz="1200" dirty="0" err="1" smtClean="0">
                  <a:solidFill>
                    <a:schemeClr val="tx1">
                      <a:lumMod val="75000"/>
                      <a:lumOff val="25000"/>
                    </a:schemeClr>
                  </a:solidFill>
                  <a:latin typeface="Centaur" panose="02030504050205020304" pitchFamily="18" charset="0"/>
                  <a:cs typeface="Arial" pitchFamily="34" charset="0"/>
                </a:rPr>
                <a:t>appareils</a:t>
              </a:r>
              <a:r>
                <a:rPr lang="en-US" altLang="ko-KR" sz="1200" dirty="0" smtClean="0">
                  <a:solidFill>
                    <a:schemeClr val="tx1">
                      <a:lumMod val="75000"/>
                      <a:lumOff val="25000"/>
                    </a:schemeClr>
                  </a:solidFill>
                  <a:latin typeface="Centaur" panose="02030504050205020304" pitchFamily="18" charset="0"/>
                  <a:cs typeface="Arial" pitchFamily="34" charset="0"/>
                </a:rPr>
                <a:t> de projection.     </a:t>
              </a:r>
              <a:endParaRPr lang="en-US" altLang="ko-KR" sz="1200" dirty="0">
                <a:solidFill>
                  <a:schemeClr val="tx1">
                    <a:lumMod val="75000"/>
                    <a:lumOff val="25000"/>
                  </a:schemeClr>
                </a:solidFill>
                <a:latin typeface="Centaur" panose="02030504050205020304" pitchFamily="18" charset="0"/>
                <a:cs typeface="Arial" pitchFamily="34" charset="0"/>
              </a:endParaRPr>
            </a:p>
          </p:txBody>
        </p:sp>
        <p:sp>
          <p:nvSpPr>
            <p:cNvPr id="26" name="TextBox 25"/>
            <p:cNvSpPr txBox="1"/>
            <p:nvPr/>
          </p:nvSpPr>
          <p:spPr>
            <a:xfrm>
              <a:off x="3017859" y="4310610"/>
              <a:ext cx="1870812" cy="276999"/>
            </a:xfrm>
            <a:prstGeom prst="rect">
              <a:avLst/>
            </a:prstGeom>
            <a:noFill/>
            <a:ln>
              <a:solidFill>
                <a:schemeClr val="accent4">
                  <a:lumMod val="75000"/>
                </a:schemeClr>
              </a:solidFill>
            </a:ln>
          </p:spPr>
          <p:txBody>
            <a:bodyPr wrap="square" rtlCol="0" anchor="ctr">
              <a:spAutoFit/>
            </a:bodyPr>
            <a:lstStyle/>
            <a:p>
              <a:pPr algn="ctr"/>
              <a:r>
                <a:rPr lang="en-US" altLang="ko-KR" sz="1200" b="1" dirty="0" smtClean="0">
                  <a:solidFill>
                    <a:schemeClr val="tx1">
                      <a:lumMod val="75000"/>
                      <a:lumOff val="25000"/>
                    </a:schemeClr>
                  </a:solidFill>
                  <a:latin typeface="Centaur" panose="02030504050205020304" pitchFamily="18" charset="0"/>
                  <a:cs typeface="Arial" pitchFamily="34" charset="0"/>
                </a:rPr>
                <a:t>VISIBILITE REDUITE</a:t>
              </a:r>
              <a:endParaRPr lang="ko-KR" altLang="en-US" sz="1200" b="1" dirty="0">
                <a:solidFill>
                  <a:schemeClr val="tx1">
                    <a:lumMod val="75000"/>
                    <a:lumOff val="25000"/>
                  </a:schemeClr>
                </a:solidFill>
                <a:latin typeface="Centaur" panose="02030504050205020304" pitchFamily="18" charset="0"/>
                <a:cs typeface="Arial" pitchFamily="34" charset="0"/>
              </a:endParaRPr>
            </a:p>
          </p:txBody>
        </p:sp>
      </p:grpSp>
      <p:sp>
        <p:nvSpPr>
          <p:cNvPr id="27" name="Pentagon 26"/>
          <p:cNvSpPr/>
          <p:nvPr/>
        </p:nvSpPr>
        <p:spPr>
          <a:xfrm>
            <a:off x="5828123" y="2509439"/>
            <a:ext cx="1122424" cy="1109594"/>
          </a:xfrm>
          <a:prstGeom prst="homePlate">
            <a:avLst>
              <a:gd name="adj" fmla="val 3835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p:nvSpPr>
        <p:spPr>
          <a:xfrm>
            <a:off x="3131840" y="2912851"/>
            <a:ext cx="1928760" cy="3027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28"/>
          <p:cNvSpPr/>
          <p:nvPr/>
        </p:nvSpPr>
        <p:spPr>
          <a:xfrm>
            <a:off x="4716016" y="2347775"/>
            <a:ext cx="1440160" cy="1440160"/>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Chevron 29"/>
          <p:cNvSpPr/>
          <p:nvPr/>
        </p:nvSpPr>
        <p:spPr>
          <a:xfrm>
            <a:off x="6588224" y="2502736"/>
            <a:ext cx="614684" cy="1113803"/>
          </a:xfrm>
          <a:prstGeom prst="chevron">
            <a:avLst>
              <a:gd name="adj" fmla="val 7143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1" name="Group 30"/>
          <p:cNvGrpSpPr/>
          <p:nvPr/>
        </p:nvGrpSpPr>
        <p:grpSpPr>
          <a:xfrm>
            <a:off x="7236296" y="1836862"/>
            <a:ext cx="1872207" cy="2215991"/>
            <a:chOff x="3110400" y="3654858"/>
            <a:chExt cx="2302183" cy="1446884"/>
          </a:xfrm>
        </p:grpSpPr>
        <p:sp>
          <p:nvSpPr>
            <p:cNvPr id="32" name="TextBox 31"/>
            <p:cNvSpPr txBox="1"/>
            <p:nvPr/>
          </p:nvSpPr>
          <p:spPr>
            <a:xfrm>
              <a:off x="3110400" y="3956292"/>
              <a:ext cx="2302183" cy="1145450"/>
            </a:xfrm>
            <a:prstGeom prst="rect">
              <a:avLst/>
            </a:prstGeom>
            <a:noFill/>
          </p:spPr>
          <p:txBody>
            <a:bodyPr wrap="square" rtlCol="0" anchor="ctr">
              <a:spAutoFit/>
            </a:bodyPr>
            <a:lstStyle/>
            <a:p>
              <a:r>
                <a:rPr lang="fr-FR" altLang="ko-KR" dirty="0">
                  <a:solidFill>
                    <a:schemeClr val="tx1">
                      <a:lumMod val="75000"/>
                      <a:lumOff val="25000"/>
                    </a:schemeClr>
                  </a:solidFill>
                  <a:latin typeface="Centaur" panose="02030504050205020304" pitchFamily="18" charset="0"/>
                  <a:cs typeface="Arial" pitchFamily="34" charset="0"/>
                </a:rPr>
                <a:t>On veut trouver un moyen pour partager l’écran de l’enseignant avec des étudiants dans un réseau local</a:t>
              </a:r>
              <a:r>
                <a:rPr lang="fr-FR" altLang="ko-KR" sz="1200" dirty="0">
                  <a:solidFill>
                    <a:schemeClr val="tx1">
                      <a:lumMod val="75000"/>
                      <a:lumOff val="25000"/>
                    </a:schemeClr>
                  </a:solidFill>
                  <a:cs typeface="Arial" pitchFamily="34" charset="0"/>
                </a:rPr>
                <a:t>.</a:t>
              </a:r>
              <a:endParaRPr lang="en-US" altLang="ko-KR" sz="1200" dirty="0">
                <a:solidFill>
                  <a:schemeClr val="tx1">
                    <a:lumMod val="75000"/>
                    <a:lumOff val="25000"/>
                  </a:schemeClr>
                </a:solidFill>
                <a:cs typeface="Arial" pitchFamily="34" charset="0"/>
              </a:endParaRPr>
            </a:p>
          </p:txBody>
        </p:sp>
        <p:sp>
          <p:nvSpPr>
            <p:cNvPr id="33" name="TextBox 32"/>
            <p:cNvSpPr txBox="1"/>
            <p:nvPr/>
          </p:nvSpPr>
          <p:spPr>
            <a:xfrm>
              <a:off x="3326084" y="3654858"/>
              <a:ext cx="1870812" cy="301434"/>
            </a:xfrm>
            <a:prstGeom prst="rect">
              <a:avLst/>
            </a:prstGeom>
            <a:noFill/>
          </p:spPr>
          <p:txBody>
            <a:bodyPr wrap="square" rtlCol="0" anchor="ctr">
              <a:spAutoFit/>
            </a:bodyPr>
            <a:lstStyle/>
            <a:p>
              <a:r>
                <a:rPr lang="en-US" altLang="ko-KR" sz="2400" b="1" dirty="0" smtClean="0">
                  <a:solidFill>
                    <a:schemeClr val="tx1">
                      <a:lumMod val="75000"/>
                      <a:lumOff val="25000"/>
                    </a:schemeClr>
                  </a:solidFill>
                  <a:latin typeface="Centaur" panose="02030504050205020304" pitchFamily="18" charset="0"/>
                  <a:cs typeface="Arial" pitchFamily="34" charset="0"/>
                </a:rPr>
                <a:t>Que faire?</a:t>
              </a:r>
              <a:endParaRPr lang="ko-KR" altLang="en-US" sz="2400" b="1" dirty="0">
                <a:solidFill>
                  <a:schemeClr val="tx1">
                    <a:lumMod val="75000"/>
                    <a:lumOff val="25000"/>
                  </a:schemeClr>
                </a:solidFill>
                <a:latin typeface="Centaur" panose="02030504050205020304" pitchFamily="18" charset="0"/>
                <a:cs typeface="Arial" pitchFamily="34" charset="0"/>
              </a:endParaRPr>
            </a:p>
          </p:txBody>
        </p:sp>
      </p:grpSp>
      <p:sp>
        <p:nvSpPr>
          <p:cNvPr id="35" name="Trapezoid 13">
            <a:extLst>
              <a:ext uri="{FF2B5EF4-FFF2-40B4-BE49-F238E27FC236}">
                <a16:creationId xmlns="" xmlns:a16="http://schemas.microsoft.com/office/drawing/2014/main" id="{CEA923DC-2B60-4B7E-8D70-BCB44E0433D2}"/>
              </a:ext>
            </a:extLst>
          </p:cNvPr>
          <p:cNvSpPr/>
          <p:nvPr/>
        </p:nvSpPr>
        <p:spPr>
          <a:xfrm>
            <a:off x="2635560" y="1816993"/>
            <a:ext cx="361838" cy="305956"/>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pic>
        <p:nvPicPr>
          <p:cNvPr id="36" name="Imag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6007" y="2594774"/>
            <a:ext cx="912127" cy="912127"/>
          </a:xfrm>
          <a:prstGeom prst="rect">
            <a:avLst/>
          </a:prstGeom>
        </p:spPr>
      </p:pic>
      <p:pic>
        <p:nvPicPr>
          <p:cNvPr id="38" name="Imag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0081" y="2912851"/>
            <a:ext cx="538066" cy="358500"/>
          </a:xfrm>
          <a:prstGeom prst="rect">
            <a:avLst/>
          </a:prstGeom>
          <a:ln>
            <a:solidFill>
              <a:schemeClr val="accent1">
                <a:lumMod val="75000"/>
              </a:schemeClr>
            </a:solidFill>
          </a:ln>
        </p:spPr>
      </p:pic>
      <p:pic>
        <p:nvPicPr>
          <p:cNvPr id="39" name="Image 38"/>
          <p:cNvPicPr>
            <a:picLocks noChangeAspect="1"/>
          </p:cNvPicPr>
          <p:nvPr/>
        </p:nvPicPr>
        <p:blipFill rotWithShape="1">
          <a:blip r:embed="rId5" cstate="print">
            <a:extLst>
              <a:ext uri="{28A0092B-C50C-407E-A947-70E740481C1C}">
                <a14:useLocalDpi xmlns:a14="http://schemas.microsoft.com/office/drawing/2010/main" val="0"/>
              </a:ext>
            </a:extLst>
          </a:blip>
          <a:srcRect l="31730" t="16048" r="23967" b="5246"/>
          <a:stretch/>
        </p:blipFill>
        <p:spPr>
          <a:xfrm>
            <a:off x="2602763" y="3913408"/>
            <a:ext cx="452701" cy="452700"/>
          </a:xfrm>
          <a:prstGeom prst="rect">
            <a:avLst/>
          </a:prstGeom>
          <a:ln>
            <a:solidFill>
              <a:schemeClr val="accent1">
                <a:lumMod val="75000"/>
              </a:schemeClr>
            </a:solidFill>
          </a:ln>
        </p:spPr>
      </p:pic>
    </p:spTree>
    <p:extLst>
      <p:ext uri="{BB962C8B-B14F-4D97-AF65-F5344CB8AC3E}">
        <p14:creationId xmlns:p14="http://schemas.microsoft.com/office/powerpoint/2010/main" val="63381928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0813" y="112038"/>
            <a:ext cx="8244408" cy="576064"/>
          </a:xfrm>
        </p:spPr>
        <p:txBody>
          <a:bodyPr/>
          <a:lstStyle/>
          <a:p>
            <a:pPr algn="l"/>
            <a:r>
              <a:rPr lang="en-US" altLang="ko-KR" b="1" dirty="0" smtClean="0">
                <a:latin typeface="Centaur" panose="02030504050205020304" pitchFamily="18" charset="0"/>
              </a:rPr>
              <a:t>5.   QUESTIONS DE RECHERCHES</a:t>
            </a:r>
            <a:endParaRPr lang="ko-KR" altLang="en-US" b="1" dirty="0">
              <a:latin typeface="Centaur" panose="02030504050205020304" pitchFamily="18" charset="0"/>
            </a:endParaRPr>
          </a:p>
        </p:txBody>
      </p:sp>
      <p:sp>
        <p:nvSpPr>
          <p:cNvPr id="3" name="Text Placeholder 2"/>
          <p:cNvSpPr>
            <a:spLocks noGrp="1"/>
          </p:cNvSpPr>
          <p:nvPr>
            <p:ph type="body" sz="quarter" idx="11"/>
          </p:nvPr>
        </p:nvSpPr>
        <p:spPr>
          <a:xfrm>
            <a:off x="-42005" y="584413"/>
            <a:ext cx="9144000" cy="288032"/>
          </a:xfrm>
        </p:spPr>
        <p:txBody>
          <a:bodyPr/>
          <a:lstStyle/>
          <a:p>
            <a:pPr lvl="0"/>
            <a:r>
              <a:rPr lang="en-US" altLang="ko-KR" dirty="0" smtClean="0">
                <a:latin typeface="Centaur" panose="02030504050205020304" pitchFamily="18" charset="0"/>
              </a:rPr>
              <a:t>Nous présentons des questions avec une approche spécifiqgue</a:t>
            </a:r>
            <a:endParaRPr lang="en-US" altLang="ko-KR" dirty="0">
              <a:latin typeface="Centaur" panose="02030504050205020304" pitchFamily="18" charset="0"/>
            </a:endParaRPr>
          </a:p>
        </p:txBody>
      </p:sp>
      <p:grpSp>
        <p:nvGrpSpPr>
          <p:cNvPr id="39" name="Group 38"/>
          <p:cNvGrpSpPr/>
          <p:nvPr/>
        </p:nvGrpSpPr>
        <p:grpSpPr>
          <a:xfrm>
            <a:off x="1685507" y="1811984"/>
            <a:ext cx="2286080" cy="3015344"/>
            <a:chOff x="1685507" y="1811984"/>
            <a:chExt cx="2286080" cy="3015344"/>
          </a:xfrm>
        </p:grpSpPr>
        <p:sp>
          <p:nvSpPr>
            <p:cNvPr id="4" name="Rectangle 3"/>
            <p:cNvSpPr/>
            <p:nvPr/>
          </p:nvSpPr>
          <p:spPr>
            <a:xfrm>
              <a:off x="3863587" y="2091024"/>
              <a:ext cx="108000" cy="273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Rectangle 7"/>
            <p:cNvSpPr/>
            <p:nvPr/>
          </p:nvSpPr>
          <p:spPr>
            <a:xfrm>
              <a:off x="2351587" y="2091024"/>
              <a:ext cx="162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p:nvSpPr>
          <p:spPr>
            <a:xfrm>
              <a:off x="1685507" y="1811984"/>
              <a:ext cx="666080" cy="666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5158891" y="1811984"/>
            <a:ext cx="2287256" cy="3015344"/>
            <a:chOff x="5158891" y="1811984"/>
            <a:chExt cx="2287256" cy="3015344"/>
          </a:xfrm>
        </p:grpSpPr>
        <p:sp>
          <p:nvSpPr>
            <p:cNvPr id="7" name="Rectangle 6"/>
            <p:cNvSpPr/>
            <p:nvPr/>
          </p:nvSpPr>
          <p:spPr>
            <a:xfrm>
              <a:off x="5158891" y="2091024"/>
              <a:ext cx="108000" cy="27363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ectangle 8"/>
            <p:cNvSpPr/>
            <p:nvPr/>
          </p:nvSpPr>
          <p:spPr>
            <a:xfrm>
              <a:off x="5158891" y="2091024"/>
              <a:ext cx="16200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p:nvSpPr>
          <p:spPr>
            <a:xfrm>
              <a:off x="6780067" y="1811984"/>
              <a:ext cx="666080" cy="666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1" name="Group 40"/>
          <p:cNvGrpSpPr/>
          <p:nvPr/>
        </p:nvGrpSpPr>
        <p:grpSpPr>
          <a:xfrm>
            <a:off x="4822853" y="3226405"/>
            <a:ext cx="2276381" cy="1600922"/>
            <a:chOff x="4822853" y="3226405"/>
            <a:chExt cx="2276381" cy="1600922"/>
          </a:xfrm>
          <a:gradFill>
            <a:gsLst>
              <a:gs pos="0">
                <a:srgbClr val="85D8DE">
                  <a:lumMod val="70000"/>
                </a:srgbClr>
              </a:gs>
              <a:gs pos="100000">
                <a:srgbClr val="85D8DE">
                  <a:lumMod val="70000"/>
                </a:srgbClr>
              </a:gs>
            </a:gsLst>
            <a:lin ang="5400000" scaled="0"/>
          </a:gradFill>
        </p:grpSpPr>
        <p:sp>
          <p:nvSpPr>
            <p:cNvPr id="6" name="Rectangle 5"/>
            <p:cNvSpPr/>
            <p:nvPr/>
          </p:nvSpPr>
          <p:spPr>
            <a:xfrm>
              <a:off x="4822853" y="3505444"/>
              <a:ext cx="108000" cy="132188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Rectangle 10"/>
            <p:cNvSpPr/>
            <p:nvPr/>
          </p:nvSpPr>
          <p:spPr>
            <a:xfrm>
              <a:off x="4822853" y="3505445"/>
              <a:ext cx="1620000" cy="10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p:nvSpPr>
          <p:spPr>
            <a:xfrm>
              <a:off x="6433154" y="3226405"/>
              <a:ext cx="666080" cy="666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0" name="Group 39"/>
          <p:cNvGrpSpPr/>
          <p:nvPr/>
        </p:nvGrpSpPr>
        <p:grpSpPr>
          <a:xfrm>
            <a:off x="2178948" y="3244253"/>
            <a:ext cx="2128676" cy="1583074"/>
            <a:chOff x="2178948" y="3244253"/>
            <a:chExt cx="2128676" cy="1583074"/>
          </a:xfrm>
          <a:gradFill>
            <a:gsLst>
              <a:gs pos="0">
                <a:srgbClr val="85D8DE">
                  <a:lumMod val="70000"/>
                </a:srgbClr>
              </a:gs>
              <a:gs pos="100000">
                <a:srgbClr val="85D8DE">
                  <a:lumMod val="70000"/>
                </a:srgbClr>
              </a:gs>
            </a:gsLst>
            <a:lin ang="5400000" scaled="0"/>
          </a:gradFill>
        </p:grpSpPr>
        <p:sp>
          <p:nvSpPr>
            <p:cNvPr id="5" name="Rectangle 4"/>
            <p:cNvSpPr/>
            <p:nvPr/>
          </p:nvSpPr>
          <p:spPr>
            <a:xfrm>
              <a:off x="4199624" y="3505444"/>
              <a:ext cx="108000" cy="132188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a:off x="2687624" y="3505445"/>
              <a:ext cx="1620000" cy="108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p:nvSpPr>
          <p:spPr>
            <a:xfrm>
              <a:off x="2178948" y="3244253"/>
              <a:ext cx="666080" cy="66608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6" name="Group 15"/>
          <p:cNvGrpSpPr/>
          <p:nvPr/>
        </p:nvGrpSpPr>
        <p:grpSpPr>
          <a:xfrm>
            <a:off x="108647" y="2436013"/>
            <a:ext cx="3668487" cy="771718"/>
            <a:chOff x="2551706" y="4227185"/>
            <a:chExt cx="2157412" cy="771718"/>
          </a:xfrm>
        </p:grpSpPr>
        <p:sp>
          <p:nvSpPr>
            <p:cNvPr id="17" name="TextBox 16"/>
            <p:cNvSpPr txBox="1"/>
            <p:nvPr/>
          </p:nvSpPr>
          <p:spPr>
            <a:xfrm>
              <a:off x="2556890" y="4537238"/>
              <a:ext cx="2152228" cy="461665"/>
            </a:xfrm>
            <a:prstGeom prst="rect">
              <a:avLst/>
            </a:prstGeom>
            <a:noFill/>
          </p:spPr>
          <p:txBody>
            <a:bodyPr wrap="square" rtlCol="0" anchor="ctr">
              <a:spAutoFit/>
            </a:bodyPr>
            <a:lstStyle/>
            <a:p>
              <a:r>
                <a:rPr lang="fr-FR" altLang="ko-KR" sz="1200" dirty="0">
                  <a:solidFill>
                    <a:schemeClr val="tx1">
                      <a:lumMod val="75000"/>
                      <a:lumOff val="25000"/>
                    </a:schemeClr>
                  </a:solidFill>
                  <a:cs typeface="Arial" pitchFamily="34" charset="0"/>
                </a:rPr>
                <a:t> </a:t>
              </a:r>
              <a:r>
                <a:rPr lang="fr-FR" altLang="ko-KR" sz="1200" dirty="0" smtClean="0">
                  <a:solidFill>
                    <a:schemeClr val="tx1">
                      <a:lumMod val="75000"/>
                      <a:lumOff val="25000"/>
                    </a:schemeClr>
                  </a:solidFill>
                  <a:latin typeface="Centaur" panose="02030504050205020304" pitchFamily="18" charset="0"/>
                  <a:cs typeface="Arial" pitchFamily="34" charset="0"/>
                </a:rPr>
                <a:t>Ce système  nécessite </a:t>
              </a:r>
              <a:r>
                <a:rPr lang="fr-FR" altLang="ko-KR" sz="1200" dirty="0">
                  <a:solidFill>
                    <a:schemeClr val="tx1">
                      <a:lumMod val="75000"/>
                      <a:lumOff val="25000"/>
                    </a:schemeClr>
                  </a:solidFill>
                  <a:latin typeface="Centaur" panose="02030504050205020304" pitchFamily="18" charset="0"/>
                  <a:cs typeface="Arial" pitchFamily="34" charset="0"/>
                </a:rPr>
                <a:t>des compétences basiques dans le domaine du réseau </a:t>
              </a:r>
              <a:r>
                <a:rPr lang="fr-FR" altLang="ko-KR" sz="1200" dirty="0" smtClean="0">
                  <a:solidFill>
                    <a:schemeClr val="tx1">
                      <a:lumMod val="75000"/>
                      <a:lumOff val="25000"/>
                    </a:schemeClr>
                  </a:solidFill>
                  <a:latin typeface="Centaur" panose="02030504050205020304" pitchFamily="18" charset="0"/>
                  <a:cs typeface="Arial" pitchFamily="34" charset="0"/>
                </a:rPr>
                <a:t>et de l’informatique ?</a:t>
              </a:r>
              <a:endParaRPr lang="ko-KR" altLang="en-US" sz="1200" dirty="0">
                <a:solidFill>
                  <a:schemeClr val="tx1">
                    <a:lumMod val="75000"/>
                    <a:lumOff val="25000"/>
                  </a:schemeClr>
                </a:solidFill>
                <a:latin typeface="Centaur" panose="02030504050205020304" pitchFamily="18" charset="0"/>
                <a:cs typeface="Arial" pitchFamily="34" charset="0"/>
              </a:endParaRPr>
            </a:p>
          </p:txBody>
        </p:sp>
        <p:sp>
          <p:nvSpPr>
            <p:cNvPr id="18" name="TextBox 17"/>
            <p:cNvSpPr txBox="1"/>
            <p:nvPr/>
          </p:nvSpPr>
          <p:spPr>
            <a:xfrm>
              <a:off x="2551706" y="4227185"/>
              <a:ext cx="2152228" cy="307777"/>
            </a:xfrm>
            <a:prstGeom prst="rect">
              <a:avLst/>
            </a:prstGeom>
            <a:noFill/>
          </p:spPr>
          <p:txBody>
            <a:bodyPr wrap="square" rtlCol="0" anchor="ctr">
              <a:spAutoFit/>
            </a:bodyPr>
            <a:lstStyle/>
            <a:p>
              <a:r>
                <a:rPr lang="fr-FR" altLang="ko-KR" sz="1200" b="1" dirty="0">
                  <a:solidFill>
                    <a:schemeClr val="tx1">
                      <a:lumMod val="75000"/>
                      <a:lumOff val="25000"/>
                    </a:schemeClr>
                  </a:solidFill>
                  <a:cs typeface="Arial" pitchFamily="34" charset="0"/>
                </a:rPr>
                <a:t> </a:t>
              </a:r>
              <a:r>
                <a:rPr lang="fr-FR" altLang="ko-KR" sz="1400" b="1" dirty="0" smtClean="0">
                  <a:solidFill>
                    <a:schemeClr val="tx1">
                      <a:lumMod val="75000"/>
                      <a:lumOff val="25000"/>
                    </a:schemeClr>
                  </a:solidFill>
                  <a:latin typeface="Centaur" panose="02030504050205020304" pitchFamily="18" charset="0"/>
                  <a:cs typeface="Arial" pitchFamily="34" charset="0"/>
                </a:rPr>
                <a:t>Qui </a:t>
              </a:r>
              <a:r>
                <a:rPr lang="fr-FR" altLang="ko-KR" sz="1400" b="1" dirty="0">
                  <a:solidFill>
                    <a:schemeClr val="tx1">
                      <a:lumMod val="75000"/>
                      <a:lumOff val="25000"/>
                    </a:schemeClr>
                  </a:solidFill>
                  <a:latin typeface="Centaur" panose="02030504050205020304" pitchFamily="18" charset="0"/>
                  <a:cs typeface="Arial" pitchFamily="34" charset="0"/>
                </a:rPr>
                <a:t>doit administrer un </a:t>
              </a:r>
              <a:r>
                <a:rPr lang="fr-FR" altLang="ko-KR" sz="1400" b="1" dirty="0" smtClean="0">
                  <a:solidFill>
                    <a:schemeClr val="tx1">
                      <a:lumMod val="75000"/>
                      <a:lumOff val="25000"/>
                    </a:schemeClr>
                  </a:solidFill>
                  <a:latin typeface="Centaur" panose="02030504050205020304" pitchFamily="18" charset="0"/>
                  <a:cs typeface="Arial" pitchFamily="34" charset="0"/>
                </a:rPr>
                <a:t>tel système </a:t>
              </a:r>
              <a:r>
                <a:rPr lang="fr-FR" altLang="ko-KR" sz="1400" b="1" dirty="0">
                  <a:solidFill>
                    <a:schemeClr val="tx1">
                      <a:lumMod val="75000"/>
                      <a:lumOff val="25000"/>
                    </a:schemeClr>
                  </a:solidFill>
                  <a:latin typeface="Centaur" panose="02030504050205020304" pitchFamily="18" charset="0"/>
                  <a:cs typeface="Arial" pitchFamily="34" charset="0"/>
                </a:rPr>
                <a:t>?</a:t>
              </a:r>
              <a:endParaRPr lang="ko-KR" altLang="en-US" sz="1400" b="1" dirty="0">
                <a:solidFill>
                  <a:schemeClr val="tx1">
                    <a:lumMod val="75000"/>
                    <a:lumOff val="25000"/>
                  </a:schemeClr>
                </a:solidFill>
                <a:latin typeface="Centaur" panose="02030504050205020304" pitchFamily="18" charset="0"/>
                <a:cs typeface="Arial" pitchFamily="34" charset="0"/>
              </a:endParaRPr>
            </a:p>
          </p:txBody>
        </p:sp>
      </p:grpSp>
      <p:grpSp>
        <p:nvGrpSpPr>
          <p:cNvPr id="19" name="Group 18"/>
          <p:cNvGrpSpPr/>
          <p:nvPr/>
        </p:nvGrpSpPr>
        <p:grpSpPr>
          <a:xfrm>
            <a:off x="312360" y="3924298"/>
            <a:ext cx="3219459" cy="792508"/>
            <a:chOff x="2551706" y="4311815"/>
            <a:chExt cx="2700306" cy="792508"/>
          </a:xfrm>
        </p:grpSpPr>
        <p:sp>
          <p:nvSpPr>
            <p:cNvPr id="20" name="TextBox 19"/>
            <p:cNvSpPr txBox="1"/>
            <p:nvPr/>
          </p:nvSpPr>
          <p:spPr>
            <a:xfrm>
              <a:off x="2635192" y="4642658"/>
              <a:ext cx="2616820" cy="461665"/>
            </a:xfrm>
            <a:prstGeom prst="rect">
              <a:avLst/>
            </a:prstGeom>
            <a:noFill/>
          </p:spPr>
          <p:txBody>
            <a:bodyPr wrap="square" rtlCol="0" anchor="ctr">
              <a:spAutoFit/>
            </a:bodyPr>
            <a:lstStyle/>
            <a:p>
              <a:r>
                <a:rPr lang="fr-FR" altLang="ko-KR" sz="1200" dirty="0" smtClean="0">
                  <a:solidFill>
                    <a:schemeClr val="tx1">
                      <a:lumMod val="75000"/>
                      <a:lumOff val="25000"/>
                    </a:schemeClr>
                  </a:solidFill>
                  <a:latin typeface="Centaur" panose="02030504050205020304" pitchFamily="18" charset="0"/>
                  <a:cs typeface="Arial" pitchFamily="34" charset="0"/>
                </a:rPr>
                <a:t>Comment sécuriser l’accès aux données de l’enseignant ?</a:t>
              </a:r>
              <a:endParaRPr lang="ko-KR" altLang="en-US" sz="1200" dirty="0">
                <a:solidFill>
                  <a:schemeClr val="tx1">
                    <a:lumMod val="75000"/>
                    <a:lumOff val="25000"/>
                  </a:schemeClr>
                </a:solidFill>
                <a:latin typeface="Centaur" panose="02030504050205020304" pitchFamily="18" charset="0"/>
                <a:cs typeface="Arial" pitchFamily="34" charset="0"/>
              </a:endParaRPr>
            </a:p>
          </p:txBody>
        </p:sp>
        <p:sp>
          <p:nvSpPr>
            <p:cNvPr id="21" name="TextBox 20"/>
            <p:cNvSpPr txBox="1"/>
            <p:nvPr/>
          </p:nvSpPr>
          <p:spPr>
            <a:xfrm>
              <a:off x="2551706" y="4311815"/>
              <a:ext cx="2524972" cy="307777"/>
            </a:xfrm>
            <a:prstGeom prst="rect">
              <a:avLst/>
            </a:prstGeom>
            <a:noFill/>
          </p:spPr>
          <p:txBody>
            <a:bodyPr wrap="square" rtlCol="0" anchor="ctr">
              <a:spAutoFit/>
            </a:bodyPr>
            <a:lstStyle/>
            <a:p>
              <a:r>
                <a:rPr lang="fr-FR" altLang="ko-KR" sz="1200" b="1" dirty="0">
                  <a:solidFill>
                    <a:schemeClr val="tx1">
                      <a:lumMod val="75000"/>
                      <a:lumOff val="25000"/>
                    </a:schemeClr>
                  </a:solidFill>
                  <a:cs typeface="Arial" pitchFamily="34" charset="0"/>
                </a:rPr>
                <a:t> </a:t>
              </a:r>
              <a:r>
                <a:rPr lang="fr-FR" altLang="ko-KR" sz="1400" b="1" dirty="0">
                  <a:solidFill>
                    <a:schemeClr val="tx1">
                      <a:lumMod val="75000"/>
                      <a:lumOff val="25000"/>
                    </a:schemeClr>
                  </a:solidFill>
                  <a:latin typeface="Centaur" panose="02030504050205020304" pitchFamily="18" charset="0"/>
                  <a:cs typeface="Arial" pitchFamily="34" charset="0"/>
                </a:rPr>
                <a:t> 	Quels sont les sécurités ?</a:t>
              </a:r>
              <a:endParaRPr lang="ko-KR" altLang="en-US" sz="1400" b="1" dirty="0">
                <a:solidFill>
                  <a:schemeClr val="tx1">
                    <a:lumMod val="75000"/>
                    <a:lumOff val="25000"/>
                  </a:schemeClr>
                </a:solidFill>
                <a:latin typeface="Centaur" panose="02030504050205020304" pitchFamily="18" charset="0"/>
                <a:cs typeface="Arial" pitchFamily="34" charset="0"/>
              </a:endParaRPr>
            </a:p>
          </p:txBody>
        </p:sp>
      </p:grpSp>
      <p:grpSp>
        <p:nvGrpSpPr>
          <p:cNvPr id="22" name="Group 21"/>
          <p:cNvGrpSpPr/>
          <p:nvPr/>
        </p:nvGrpSpPr>
        <p:grpSpPr>
          <a:xfrm>
            <a:off x="5698195" y="3924298"/>
            <a:ext cx="3266293" cy="806596"/>
            <a:chOff x="2551705" y="4311815"/>
            <a:chExt cx="2273022" cy="806596"/>
          </a:xfrm>
        </p:grpSpPr>
        <p:sp>
          <p:nvSpPr>
            <p:cNvPr id="23" name="TextBox 22"/>
            <p:cNvSpPr txBox="1"/>
            <p:nvPr/>
          </p:nvSpPr>
          <p:spPr>
            <a:xfrm>
              <a:off x="2551705" y="4656746"/>
              <a:ext cx="2152228" cy="461665"/>
            </a:xfrm>
            <a:prstGeom prst="rect">
              <a:avLst/>
            </a:prstGeom>
            <a:noFill/>
          </p:spPr>
          <p:txBody>
            <a:bodyPr wrap="square" rtlCol="0" anchor="ctr">
              <a:spAutoFit/>
            </a:bodyPr>
            <a:lstStyle/>
            <a:p>
              <a:r>
                <a:rPr lang="fr-FR" altLang="ko-KR" sz="1200" dirty="0" smtClean="0">
                  <a:solidFill>
                    <a:schemeClr val="tx1">
                      <a:lumMod val="75000"/>
                      <a:lumOff val="25000"/>
                    </a:schemeClr>
                  </a:solidFill>
                  <a:latin typeface="Centaur" panose="02030504050205020304" pitchFamily="18" charset="0"/>
                  <a:cs typeface="Arial" pitchFamily="34" charset="0"/>
                </a:rPr>
                <a:t>S’agirai t-il des documents textes, des </a:t>
              </a:r>
              <a:r>
                <a:rPr lang="fr-FR" altLang="ko-KR" sz="1200" dirty="0">
                  <a:solidFill>
                    <a:schemeClr val="tx1">
                      <a:lumMod val="75000"/>
                      <a:lumOff val="25000"/>
                    </a:schemeClr>
                  </a:solidFill>
                  <a:latin typeface="Centaur" panose="02030504050205020304" pitchFamily="18" charset="0"/>
                  <a:cs typeface="Arial" pitchFamily="34" charset="0"/>
                </a:rPr>
                <a:t>tutoriels </a:t>
              </a:r>
              <a:r>
                <a:rPr lang="fr-FR" altLang="ko-KR" sz="1200" dirty="0" err="1">
                  <a:solidFill>
                    <a:schemeClr val="tx1">
                      <a:lumMod val="75000"/>
                      <a:lumOff val="25000"/>
                    </a:schemeClr>
                  </a:solidFill>
                  <a:latin typeface="Centaur" panose="02030504050205020304" pitchFamily="18" charset="0"/>
                  <a:cs typeface="Arial" pitchFamily="34" charset="0"/>
                </a:rPr>
                <a:t>videos</a:t>
              </a:r>
              <a:r>
                <a:rPr lang="fr-FR" altLang="ko-KR" sz="1200" dirty="0">
                  <a:solidFill>
                    <a:schemeClr val="tx1">
                      <a:lumMod val="75000"/>
                      <a:lumOff val="25000"/>
                    </a:schemeClr>
                  </a:solidFill>
                  <a:latin typeface="Centaur" panose="02030504050205020304" pitchFamily="18" charset="0"/>
                  <a:cs typeface="Arial" pitchFamily="34" charset="0"/>
                </a:rPr>
                <a:t> </a:t>
              </a:r>
              <a:r>
                <a:rPr lang="fr-FR" altLang="ko-KR" sz="1200" dirty="0" smtClean="0">
                  <a:solidFill>
                    <a:schemeClr val="tx1">
                      <a:lumMod val="75000"/>
                      <a:lumOff val="25000"/>
                    </a:schemeClr>
                  </a:solidFill>
                  <a:latin typeface="Centaur" panose="02030504050205020304" pitchFamily="18" charset="0"/>
                  <a:cs typeface="Arial" pitchFamily="34" charset="0"/>
                </a:rPr>
                <a:t>et/ou </a:t>
              </a:r>
              <a:r>
                <a:rPr lang="fr-FR" altLang="ko-KR" sz="1200" dirty="0">
                  <a:solidFill>
                    <a:schemeClr val="tx1">
                      <a:lumMod val="75000"/>
                      <a:lumOff val="25000"/>
                    </a:schemeClr>
                  </a:solidFill>
                  <a:latin typeface="Centaur" panose="02030504050205020304" pitchFamily="18" charset="0"/>
                  <a:cs typeface="Arial" pitchFamily="34" charset="0"/>
                </a:rPr>
                <a:t>supports </a:t>
              </a:r>
              <a:r>
                <a:rPr lang="fr-FR" altLang="ko-KR" sz="1200" dirty="0" smtClean="0">
                  <a:solidFill>
                    <a:schemeClr val="tx1">
                      <a:lumMod val="75000"/>
                      <a:lumOff val="25000"/>
                    </a:schemeClr>
                  </a:solidFill>
                  <a:latin typeface="Centaur" panose="02030504050205020304" pitchFamily="18" charset="0"/>
                  <a:cs typeface="Arial" pitchFamily="34" charset="0"/>
                </a:rPr>
                <a:t>audio?</a:t>
              </a:r>
              <a:endParaRPr lang="ko-KR" altLang="en-US" sz="1200" dirty="0">
                <a:solidFill>
                  <a:schemeClr val="tx1">
                    <a:lumMod val="75000"/>
                    <a:lumOff val="25000"/>
                  </a:schemeClr>
                </a:solidFill>
                <a:latin typeface="Centaur" panose="02030504050205020304" pitchFamily="18" charset="0"/>
                <a:cs typeface="Arial" pitchFamily="34" charset="0"/>
              </a:endParaRPr>
            </a:p>
          </p:txBody>
        </p:sp>
        <p:sp>
          <p:nvSpPr>
            <p:cNvPr id="24" name="TextBox 23"/>
            <p:cNvSpPr txBox="1"/>
            <p:nvPr/>
          </p:nvSpPr>
          <p:spPr>
            <a:xfrm>
              <a:off x="2551706" y="4311815"/>
              <a:ext cx="2273021" cy="307777"/>
            </a:xfrm>
            <a:prstGeom prst="rect">
              <a:avLst/>
            </a:prstGeom>
            <a:noFill/>
          </p:spPr>
          <p:txBody>
            <a:bodyPr wrap="square" rtlCol="0" anchor="ctr">
              <a:spAutoFit/>
            </a:bodyPr>
            <a:lstStyle/>
            <a:p>
              <a:r>
                <a:rPr lang="fr-FR" altLang="ko-KR" sz="1400" b="1" dirty="0" smtClean="0">
                  <a:solidFill>
                    <a:schemeClr val="tx1">
                      <a:lumMod val="75000"/>
                      <a:lumOff val="25000"/>
                    </a:schemeClr>
                  </a:solidFill>
                  <a:latin typeface="Centaur" panose="02030504050205020304" pitchFamily="18" charset="0"/>
                  <a:cs typeface="Arial" pitchFamily="34" charset="0"/>
                </a:rPr>
                <a:t>Quels </a:t>
              </a:r>
              <a:r>
                <a:rPr lang="fr-FR" altLang="ko-KR" sz="1400" b="1" dirty="0">
                  <a:solidFill>
                    <a:schemeClr val="tx1">
                      <a:lumMod val="75000"/>
                      <a:lumOff val="25000"/>
                    </a:schemeClr>
                  </a:solidFill>
                  <a:latin typeface="Centaur" panose="02030504050205020304" pitchFamily="18" charset="0"/>
                  <a:cs typeface="Arial" pitchFamily="34" charset="0"/>
                </a:rPr>
                <a:t>types de supports </a:t>
              </a:r>
              <a:r>
                <a:rPr lang="fr-FR" altLang="ko-KR" sz="1400" b="1" dirty="0" smtClean="0">
                  <a:solidFill>
                    <a:schemeClr val="tx1">
                      <a:lumMod val="75000"/>
                      <a:lumOff val="25000"/>
                    </a:schemeClr>
                  </a:solidFill>
                  <a:latin typeface="Centaur" panose="02030504050205020304" pitchFamily="18" charset="0"/>
                  <a:cs typeface="Arial" pitchFamily="34" charset="0"/>
                </a:rPr>
                <a:t>didactiques ? </a:t>
              </a:r>
              <a:endParaRPr lang="ko-KR" altLang="en-US" sz="1400" b="1" dirty="0">
                <a:solidFill>
                  <a:schemeClr val="tx1">
                    <a:lumMod val="75000"/>
                    <a:lumOff val="25000"/>
                  </a:schemeClr>
                </a:solidFill>
                <a:latin typeface="Centaur" panose="02030504050205020304" pitchFamily="18" charset="0"/>
                <a:cs typeface="Arial" pitchFamily="34" charset="0"/>
              </a:endParaRPr>
            </a:p>
          </p:txBody>
        </p:sp>
      </p:grpSp>
      <p:grpSp>
        <p:nvGrpSpPr>
          <p:cNvPr id="25" name="Group 24"/>
          <p:cNvGrpSpPr/>
          <p:nvPr/>
        </p:nvGrpSpPr>
        <p:grpSpPr>
          <a:xfrm>
            <a:off x="5439797" y="2497704"/>
            <a:ext cx="3619668" cy="770683"/>
            <a:chOff x="1564237" y="4166118"/>
            <a:chExt cx="3198085" cy="770683"/>
          </a:xfrm>
        </p:grpSpPr>
        <p:sp>
          <p:nvSpPr>
            <p:cNvPr id="26" name="TextBox 25"/>
            <p:cNvSpPr txBox="1"/>
            <p:nvPr/>
          </p:nvSpPr>
          <p:spPr>
            <a:xfrm>
              <a:off x="1564237" y="4475136"/>
              <a:ext cx="3198085" cy="461665"/>
            </a:xfrm>
            <a:prstGeom prst="rect">
              <a:avLst/>
            </a:prstGeom>
            <a:noFill/>
          </p:spPr>
          <p:txBody>
            <a:bodyPr wrap="square" rtlCol="0" anchor="ctr">
              <a:spAutoFit/>
            </a:bodyPr>
            <a:lstStyle/>
            <a:p>
              <a:r>
                <a:rPr lang="fr-FR" altLang="ko-KR" sz="1200" dirty="0">
                  <a:solidFill>
                    <a:schemeClr val="tx1">
                      <a:lumMod val="75000"/>
                      <a:lumOff val="25000"/>
                    </a:schemeClr>
                  </a:solidFill>
                  <a:latin typeface="Centaur" panose="02030504050205020304" pitchFamily="18" charset="0"/>
                  <a:cs typeface="Arial" pitchFamily="34" charset="0"/>
                </a:rPr>
                <a:t>Comment gérer les différents périphériques d’affichage des étudiants et les enseignants </a:t>
              </a:r>
              <a:r>
                <a:rPr lang="fr-FR" altLang="ko-KR" sz="1200" dirty="0" smtClean="0">
                  <a:solidFill>
                    <a:schemeClr val="tx1">
                      <a:lumMod val="75000"/>
                      <a:lumOff val="25000"/>
                    </a:schemeClr>
                  </a:solidFill>
                  <a:latin typeface="Centaur" panose="02030504050205020304" pitchFamily="18" charset="0"/>
                  <a:cs typeface="Arial" pitchFamily="34" charset="0"/>
                </a:rPr>
                <a:t>? </a:t>
              </a:r>
              <a:r>
                <a:rPr lang="en-US" altLang="ko-KR" sz="1200" dirty="0" smtClean="0">
                  <a:solidFill>
                    <a:schemeClr val="tx1">
                      <a:lumMod val="75000"/>
                      <a:lumOff val="25000"/>
                    </a:schemeClr>
                  </a:solidFill>
                  <a:latin typeface="Centaur" panose="02030504050205020304" pitchFamily="18" charset="0"/>
                  <a:cs typeface="Arial" pitchFamily="34" charset="0"/>
                </a:rPr>
                <a:t>Comment </a:t>
              </a:r>
              <a:r>
                <a:rPr lang="en-US" altLang="ko-KR" sz="1200" dirty="0" err="1">
                  <a:solidFill>
                    <a:schemeClr val="tx1">
                      <a:lumMod val="75000"/>
                      <a:lumOff val="25000"/>
                    </a:schemeClr>
                  </a:solidFill>
                  <a:latin typeface="Centaur" panose="02030504050205020304" pitchFamily="18" charset="0"/>
                  <a:cs typeface="Arial" pitchFamily="34" charset="0"/>
                </a:rPr>
                <a:t>a</a:t>
              </a:r>
              <a:r>
                <a:rPr lang="en-US" altLang="ko-KR" sz="1200" dirty="0" err="1" smtClean="0">
                  <a:solidFill>
                    <a:schemeClr val="tx1">
                      <a:lumMod val="75000"/>
                      <a:lumOff val="25000"/>
                    </a:schemeClr>
                  </a:solidFill>
                  <a:latin typeface="Centaur" panose="02030504050205020304" pitchFamily="18" charset="0"/>
                  <a:cs typeface="Arial" pitchFamily="34" charset="0"/>
                </a:rPr>
                <a:t>méliorer</a:t>
              </a:r>
              <a:r>
                <a:rPr lang="en-US" altLang="ko-KR" sz="1200" dirty="0" smtClean="0">
                  <a:solidFill>
                    <a:schemeClr val="tx1">
                      <a:lumMod val="75000"/>
                      <a:lumOff val="25000"/>
                    </a:schemeClr>
                  </a:solidFill>
                  <a:latin typeface="Centaur" panose="02030504050205020304" pitchFamily="18" charset="0"/>
                  <a:cs typeface="Arial" pitchFamily="34" charset="0"/>
                </a:rPr>
                <a:t> la </a:t>
              </a:r>
              <a:r>
                <a:rPr lang="en-US" altLang="ko-KR" sz="1200" dirty="0" err="1" smtClean="0">
                  <a:solidFill>
                    <a:schemeClr val="tx1">
                      <a:lumMod val="75000"/>
                      <a:lumOff val="25000"/>
                    </a:schemeClr>
                  </a:solidFill>
                  <a:latin typeface="Centaur" panose="02030504050205020304" pitchFamily="18" charset="0"/>
                  <a:cs typeface="Arial" pitchFamily="34" charset="0"/>
                </a:rPr>
                <a:t>visibilité</a:t>
              </a:r>
              <a:r>
                <a:rPr lang="en-US" altLang="ko-KR" sz="1200" dirty="0" smtClean="0">
                  <a:solidFill>
                    <a:schemeClr val="tx1">
                      <a:lumMod val="75000"/>
                      <a:lumOff val="25000"/>
                    </a:schemeClr>
                  </a:solidFill>
                  <a:latin typeface="Centaur" panose="02030504050205020304" pitchFamily="18" charset="0"/>
                  <a:cs typeface="Arial" pitchFamily="34" charset="0"/>
                </a:rPr>
                <a:t> ?</a:t>
              </a:r>
              <a:endParaRPr lang="ko-KR" altLang="en-US" sz="1200" dirty="0">
                <a:solidFill>
                  <a:schemeClr val="tx1">
                    <a:lumMod val="75000"/>
                    <a:lumOff val="25000"/>
                  </a:schemeClr>
                </a:solidFill>
                <a:latin typeface="Centaur" panose="02030504050205020304" pitchFamily="18" charset="0"/>
                <a:cs typeface="Arial" pitchFamily="34" charset="0"/>
              </a:endParaRPr>
            </a:p>
          </p:txBody>
        </p:sp>
        <p:sp>
          <p:nvSpPr>
            <p:cNvPr id="27" name="TextBox 26"/>
            <p:cNvSpPr txBox="1"/>
            <p:nvPr/>
          </p:nvSpPr>
          <p:spPr>
            <a:xfrm>
              <a:off x="1596580" y="4166118"/>
              <a:ext cx="2980551" cy="307777"/>
            </a:xfrm>
            <a:prstGeom prst="rect">
              <a:avLst/>
            </a:prstGeom>
            <a:noFill/>
          </p:spPr>
          <p:txBody>
            <a:bodyPr wrap="square" rtlCol="0" anchor="ctr">
              <a:spAutoFit/>
            </a:bodyPr>
            <a:lstStyle/>
            <a:p>
              <a:r>
                <a:rPr lang="fr-FR" altLang="ko-KR" sz="1400" b="1" dirty="0" smtClean="0">
                  <a:solidFill>
                    <a:schemeClr val="tx1">
                      <a:lumMod val="75000"/>
                      <a:lumOff val="25000"/>
                    </a:schemeClr>
                  </a:solidFill>
                  <a:latin typeface="Centaur" panose="02030504050205020304" pitchFamily="18" charset="0"/>
                  <a:cs typeface="Arial" pitchFamily="34" charset="0"/>
                </a:rPr>
                <a:t> Quels périphériques d’affichage ?</a:t>
              </a:r>
              <a:endParaRPr lang="ko-KR" altLang="en-US" sz="1400" b="1" dirty="0">
                <a:solidFill>
                  <a:schemeClr val="tx1">
                    <a:lumMod val="75000"/>
                    <a:lumOff val="25000"/>
                  </a:schemeClr>
                </a:solidFill>
                <a:latin typeface="Centaur" panose="02030504050205020304" pitchFamily="18" charset="0"/>
                <a:cs typeface="Arial" pitchFamily="34" charset="0"/>
              </a:endParaRPr>
            </a:p>
          </p:txBody>
        </p:sp>
      </p:grpSp>
      <p:sp>
        <p:nvSpPr>
          <p:cNvPr id="28" name="Rectangle 27"/>
          <p:cNvSpPr/>
          <p:nvPr/>
        </p:nvSpPr>
        <p:spPr>
          <a:xfrm>
            <a:off x="0" y="4827327"/>
            <a:ext cx="9144000" cy="3161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3" name="Group 42"/>
          <p:cNvGrpSpPr/>
          <p:nvPr/>
        </p:nvGrpSpPr>
        <p:grpSpPr>
          <a:xfrm>
            <a:off x="4233358" y="1310278"/>
            <a:ext cx="666080" cy="3517050"/>
            <a:chOff x="4233358" y="1310278"/>
            <a:chExt cx="666080" cy="3517050"/>
          </a:xfrm>
          <a:gradFill>
            <a:gsLst>
              <a:gs pos="0">
                <a:srgbClr val="85D8DE">
                  <a:lumMod val="70000"/>
                </a:srgbClr>
              </a:gs>
              <a:gs pos="100000">
                <a:srgbClr val="85D8DE">
                  <a:lumMod val="70000"/>
                </a:srgbClr>
              </a:gs>
            </a:gsLst>
            <a:lin ang="5400000" scaled="0"/>
          </a:gradFill>
        </p:grpSpPr>
        <p:sp>
          <p:nvSpPr>
            <p:cNvPr id="33" name="Rectangle 32"/>
            <p:cNvSpPr/>
            <p:nvPr/>
          </p:nvSpPr>
          <p:spPr>
            <a:xfrm>
              <a:off x="4512398" y="1586968"/>
              <a:ext cx="108000" cy="32403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33"/>
            <p:cNvSpPr/>
            <p:nvPr/>
          </p:nvSpPr>
          <p:spPr>
            <a:xfrm>
              <a:off x="4233358" y="1310278"/>
              <a:ext cx="666080" cy="6660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6" name="Group 35"/>
          <p:cNvGrpSpPr/>
          <p:nvPr/>
        </p:nvGrpSpPr>
        <p:grpSpPr>
          <a:xfrm>
            <a:off x="4842222" y="956269"/>
            <a:ext cx="3985961" cy="817884"/>
            <a:chOff x="2551705" y="4204094"/>
            <a:chExt cx="4844961" cy="817884"/>
          </a:xfrm>
        </p:grpSpPr>
        <p:sp>
          <p:nvSpPr>
            <p:cNvPr id="37" name="TextBox 36"/>
            <p:cNvSpPr txBox="1"/>
            <p:nvPr/>
          </p:nvSpPr>
          <p:spPr>
            <a:xfrm>
              <a:off x="2551705" y="4744979"/>
              <a:ext cx="4484880" cy="276999"/>
            </a:xfrm>
            <a:prstGeom prst="rect">
              <a:avLst/>
            </a:prstGeom>
            <a:noFill/>
          </p:spPr>
          <p:txBody>
            <a:bodyPr wrap="square" rtlCol="0" anchor="ctr">
              <a:spAutoFit/>
            </a:bodyPr>
            <a:lstStyle/>
            <a:p>
              <a:r>
                <a:rPr lang="fr-FR" altLang="ko-KR" sz="1200" dirty="0" smtClean="0">
                  <a:solidFill>
                    <a:schemeClr val="tx1">
                      <a:lumMod val="75000"/>
                      <a:lumOff val="25000"/>
                    </a:schemeClr>
                  </a:solidFill>
                  <a:latin typeface="Centaur" panose="02030504050205020304" pitchFamily="18" charset="0"/>
                  <a:cs typeface="Arial" pitchFamily="34" charset="0"/>
                </a:rPr>
                <a:t>S’agira t-il d’une connexion </a:t>
              </a:r>
              <a:r>
                <a:rPr lang="fr-FR" altLang="ko-KR" sz="1200" dirty="0">
                  <a:solidFill>
                    <a:schemeClr val="tx1">
                      <a:lumMod val="75000"/>
                      <a:lumOff val="25000"/>
                    </a:schemeClr>
                  </a:solidFill>
                  <a:latin typeface="Centaur" panose="02030504050205020304" pitchFamily="18" charset="0"/>
                  <a:cs typeface="Arial" pitchFamily="34" charset="0"/>
                </a:rPr>
                <a:t>filaire ou sans </a:t>
              </a:r>
              <a:r>
                <a:rPr lang="fr-FR" altLang="ko-KR" sz="1200" dirty="0" smtClean="0">
                  <a:solidFill>
                    <a:schemeClr val="tx1">
                      <a:lumMod val="75000"/>
                      <a:lumOff val="25000"/>
                    </a:schemeClr>
                  </a:solidFill>
                  <a:latin typeface="Centaur" panose="02030504050205020304" pitchFamily="18" charset="0"/>
                  <a:cs typeface="Arial" pitchFamily="34" charset="0"/>
                </a:rPr>
                <a:t>fil</a:t>
              </a:r>
              <a:endParaRPr lang="ko-KR" altLang="en-US" sz="1200" dirty="0">
                <a:solidFill>
                  <a:schemeClr val="tx1">
                    <a:lumMod val="75000"/>
                    <a:lumOff val="25000"/>
                  </a:schemeClr>
                </a:solidFill>
                <a:latin typeface="Centaur" panose="02030504050205020304" pitchFamily="18" charset="0"/>
                <a:cs typeface="Arial" pitchFamily="34" charset="0"/>
              </a:endParaRPr>
            </a:p>
          </p:txBody>
        </p:sp>
        <p:sp>
          <p:nvSpPr>
            <p:cNvPr id="38" name="TextBox 37"/>
            <p:cNvSpPr txBox="1"/>
            <p:nvPr/>
          </p:nvSpPr>
          <p:spPr>
            <a:xfrm>
              <a:off x="2551705" y="4204094"/>
              <a:ext cx="4844961" cy="523220"/>
            </a:xfrm>
            <a:prstGeom prst="rect">
              <a:avLst/>
            </a:prstGeom>
            <a:noFill/>
          </p:spPr>
          <p:txBody>
            <a:bodyPr wrap="square" rtlCol="0" anchor="ctr">
              <a:spAutoFit/>
            </a:bodyPr>
            <a:lstStyle/>
            <a:p>
              <a:r>
                <a:rPr lang="fr-FR" altLang="ko-KR" sz="1400" b="1" dirty="0" smtClean="0">
                  <a:solidFill>
                    <a:schemeClr val="tx1">
                      <a:lumMod val="75000"/>
                      <a:lumOff val="25000"/>
                    </a:schemeClr>
                  </a:solidFill>
                  <a:latin typeface="Centaur" panose="02030504050205020304" pitchFamily="18" charset="0"/>
                  <a:cs typeface="Arial" pitchFamily="34" charset="0"/>
                </a:rPr>
                <a:t>Comment </a:t>
              </a:r>
              <a:r>
                <a:rPr lang="fr-FR" altLang="ko-KR" sz="1400" b="1" dirty="0">
                  <a:solidFill>
                    <a:schemeClr val="tx1">
                      <a:lumMod val="75000"/>
                      <a:lumOff val="25000"/>
                    </a:schemeClr>
                  </a:solidFill>
                  <a:latin typeface="Centaur" panose="02030504050205020304" pitchFamily="18" charset="0"/>
                  <a:cs typeface="Arial" pitchFamily="34" charset="0"/>
                </a:rPr>
                <a:t>interconnecter les différents ordinateurs des étudiants à celui de l’enseignant ?</a:t>
              </a:r>
              <a:endParaRPr lang="ko-KR" altLang="en-US" sz="1400" b="1" dirty="0">
                <a:solidFill>
                  <a:schemeClr val="tx1">
                    <a:lumMod val="75000"/>
                    <a:lumOff val="25000"/>
                  </a:schemeClr>
                </a:solidFill>
                <a:latin typeface="Centaur" panose="02030504050205020304" pitchFamily="18" charset="0"/>
                <a:cs typeface="Arial" pitchFamily="34" charset="0"/>
              </a:endParaRPr>
            </a:p>
          </p:txBody>
        </p:sp>
      </p:grpSp>
      <p:sp>
        <p:nvSpPr>
          <p:cNvPr id="46" name="Rectangle 45"/>
          <p:cNvSpPr/>
          <p:nvPr/>
        </p:nvSpPr>
        <p:spPr>
          <a:xfrm>
            <a:off x="4313157" y="1129360"/>
            <a:ext cx="414429" cy="1015663"/>
          </a:xfrm>
          <a:prstGeom prst="rect">
            <a:avLst/>
          </a:prstGeom>
        </p:spPr>
        <p:txBody>
          <a:bodyPr wrap="square">
            <a:spAutoFit/>
          </a:bodyPr>
          <a:lstStyle/>
          <a:p>
            <a:pPr lvl="0"/>
            <a:r>
              <a:rPr lang="fr-FR" altLang="ko-KR" sz="6000" b="1" dirty="0">
                <a:solidFill>
                  <a:schemeClr val="bg1"/>
                </a:solidFill>
                <a:latin typeface="Century" panose="02040604050505020304" pitchFamily="18" charset="0"/>
                <a:cs typeface="Arial" pitchFamily="34" charset="0"/>
              </a:rPr>
              <a:t>?</a:t>
            </a:r>
            <a:endParaRPr lang="ko-KR" altLang="en-US" sz="6000" b="1" dirty="0">
              <a:solidFill>
                <a:schemeClr val="bg1"/>
              </a:solidFill>
              <a:latin typeface="Century" panose="02040604050505020304" pitchFamily="18" charset="0"/>
              <a:cs typeface="Arial" pitchFamily="34" charset="0"/>
            </a:endParaRPr>
          </a:p>
        </p:txBody>
      </p:sp>
      <p:sp>
        <p:nvSpPr>
          <p:cNvPr id="47" name="Rectangle 46"/>
          <p:cNvSpPr/>
          <p:nvPr/>
        </p:nvSpPr>
        <p:spPr>
          <a:xfrm rot="20130290">
            <a:off x="1751758" y="1638274"/>
            <a:ext cx="414429" cy="1015663"/>
          </a:xfrm>
          <a:prstGeom prst="rect">
            <a:avLst/>
          </a:prstGeom>
        </p:spPr>
        <p:txBody>
          <a:bodyPr wrap="square">
            <a:spAutoFit/>
          </a:bodyPr>
          <a:lstStyle/>
          <a:p>
            <a:pPr lvl="0"/>
            <a:r>
              <a:rPr lang="fr-FR" altLang="ko-KR" sz="6000" b="1" dirty="0">
                <a:solidFill>
                  <a:schemeClr val="bg1"/>
                </a:solidFill>
                <a:latin typeface="Century" panose="02040604050505020304" pitchFamily="18" charset="0"/>
                <a:cs typeface="Arial" pitchFamily="34" charset="0"/>
              </a:rPr>
              <a:t>?</a:t>
            </a:r>
            <a:endParaRPr lang="ko-KR" altLang="en-US" sz="6000" b="1" dirty="0">
              <a:solidFill>
                <a:schemeClr val="bg1"/>
              </a:solidFill>
              <a:latin typeface="Century" panose="02040604050505020304" pitchFamily="18" charset="0"/>
              <a:cs typeface="Arial" pitchFamily="34" charset="0"/>
            </a:endParaRPr>
          </a:p>
        </p:txBody>
      </p:sp>
      <p:sp>
        <p:nvSpPr>
          <p:cNvPr id="48" name="Rectangle 47"/>
          <p:cNvSpPr/>
          <p:nvPr/>
        </p:nvSpPr>
        <p:spPr>
          <a:xfrm>
            <a:off x="6835202" y="1627510"/>
            <a:ext cx="414429" cy="1015663"/>
          </a:xfrm>
          <a:prstGeom prst="rect">
            <a:avLst/>
          </a:prstGeom>
        </p:spPr>
        <p:txBody>
          <a:bodyPr wrap="square">
            <a:spAutoFit/>
          </a:bodyPr>
          <a:lstStyle/>
          <a:p>
            <a:pPr lvl="0"/>
            <a:r>
              <a:rPr lang="fr-FR" altLang="ko-KR" sz="6000" b="1" dirty="0">
                <a:solidFill>
                  <a:schemeClr val="bg1"/>
                </a:solidFill>
                <a:latin typeface="Century" panose="02040604050505020304" pitchFamily="18" charset="0"/>
                <a:cs typeface="Arial" pitchFamily="34" charset="0"/>
              </a:rPr>
              <a:t>?</a:t>
            </a:r>
            <a:endParaRPr lang="ko-KR" altLang="en-US" sz="6000" b="1" dirty="0">
              <a:solidFill>
                <a:schemeClr val="bg1"/>
              </a:solidFill>
              <a:latin typeface="Century" panose="02040604050505020304" pitchFamily="18" charset="0"/>
              <a:cs typeface="Arial" pitchFamily="34" charset="0"/>
            </a:endParaRPr>
          </a:p>
        </p:txBody>
      </p:sp>
      <p:sp>
        <p:nvSpPr>
          <p:cNvPr id="49" name="Rectangle 48"/>
          <p:cNvSpPr/>
          <p:nvPr/>
        </p:nvSpPr>
        <p:spPr>
          <a:xfrm rot="2492651">
            <a:off x="6558979" y="3040578"/>
            <a:ext cx="414429" cy="1015663"/>
          </a:xfrm>
          <a:prstGeom prst="rect">
            <a:avLst/>
          </a:prstGeom>
        </p:spPr>
        <p:txBody>
          <a:bodyPr wrap="square">
            <a:spAutoFit/>
          </a:bodyPr>
          <a:lstStyle/>
          <a:p>
            <a:pPr lvl="0"/>
            <a:r>
              <a:rPr lang="fr-FR" altLang="ko-KR" sz="6000" b="1" dirty="0">
                <a:solidFill>
                  <a:schemeClr val="bg1"/>
                </a:solidFill>
                <a:latin typeface="Century" panose="02040604050505020304" pitchFamily="18" charset="0"/>
                <a:cs typeface="Arial" pitchFamily="34" charset="0"/>
              </a:rPr>
              <a:t>?</a:t>
            </a:r>
            <a:endParaRPr lang="ko-KR" altLang="en-US" sz="6000" b="1" dirty="0">
              <a:solidFill>
                <a:schemeClr val="bg1"/>
              </a:solidFill>
              <a:latin typeface="Century" panose="02040604050505020304" pitchFamily="18" charset="0"/>
              <a:cs typeface="Arial" pitchFamily="34" charset="0"/>
            </a:endParaRPr>
          </a:p>
        </p:txBody>
      </p:sp>
      <p:sp>
        <p:nvSpPr>
          <p:cNvPr id="50" name="Rectangle 49"/>
          <p:cNvSpPr/>
          <p:nvPr/>
        </p:nvSpPr>
        <p:spPr>
          <a:xfrm rot="20163342">
            <a:off x="2252371" y="3106240"/>
            <a:ext cx="414429" cy="1015663"/>
          </a:xfrm>
          <a:prstGeom prst="rect">
            <a:avLst/>
          </a:prstGeom>
        </p:spPr>
        <p:txBody>
          <a:bodyPr wrap="square">
            <a:spAutoFit/>
          </a:bodyPr>
          <a:lstStyle/>
          <a:p>
            <a:pPr lvl="0"/>
            <a:r>
              <a:rPr lang="fr-FR" altLang="ko-KR" sz="6000" b="1" dirty="0">
                <a:solidFill>
                  <a:schemeClr val="bg1"/>
                </a:solidFill>
                <a:latin typeface="Century" panose="02040604050505020304" pitchFamily="18" charset="0"/>
                <a:cs typeface="Arial" pitchFamily="34" charset="0"/>
              </a:rPr>
              <a:t>?</a:t>
            </a:r>
            <a:endParaRPr lang="ko-KR" altLang="en-US" sz="6000" b="1" dirty="0">
              <a:solidFill>
                <a:schemeClr val="bg1"/>
              </a:solidFill>
              <a:latin typeface="Century" panose="02040604050505020304" pitchFamily="18" charset="0"/>
              <a:cs typeface="Arial" pitchFamily="34" charset="0"/>
            </a:endParaRPr>
          </a:p>
        </p:txBody>
      </p:sp>
      <p:grpSp>
        <p:nvGrpSpPr>
          <p:cNvPr id="52" name="Group 18"/>
          <p:cNvGrpSpPr/>
          <p:nvPr/>
        </p:nvGrpSpPr>
        <p:grpSpPr>
          <a:xfrm>
            <a:off x="995223" y="949678"/>
            <a:ext cx="3130947" cy="1091587"/>
            <a:chOff x="2551706" y="4204094"/>
            <a:chExt cx="2626067" cy="1091587"/>
          </a:xfrm>
        </p:grpSpPr>
        <p:sp>
          <p:nvSpPr>
            <p:cNvPr id="53" name="TextBox 19"/>
            <p:cNvSpPr txBox="1"/>
            <p:nvPr/>
          </p:nvSpPr>
          <p:spPr>
            <a:xfrm>
              <a:off x="2560953" y="4649350"/>
              <a:ext cx="2616820" cy="646331"/>
            </a:xfrm>
            <a:prstGeom prst="rect">
              <a:avLst/>
            </a:prstGeom>
            <a:noFill/>
          </p:spPr>
          <p:txBody>
            <a:bodyPr wrap="square" rtlCol="0" anchor="ctr">
              <a:spAutoFit/>
            </a:bodyPr>
            <a:lstStyle/>
            <a:p>
              <a:r>
                <a:rPr lang="fr-FR" altLang="ko-KR" sz="1200" dirty="0" smtClean="0">
                  <a:solidFill>
                    <a:schemeClr val="tx1">
                      <a:lumMod val="75000"/>
                      <a:lumOff val="25000"/>
                    </a:schemeClr>
                  </a:solidFill>
                  <a:latin typeface="Centaur" panose="02030504050205020304" pitchFamily="18" charset="0"/>
                  <a:cs typeface="Arial" pitchFamily="34" charset="0"/>
                </a:rPr>
                <a:t>Avec  </a:t>
              </a:r>
              <a:r>
                <a:rPr lang="fr-FR" altLang="ko-KR" sz="1200" dirty="0">
                  <a:solidFill>
                    <a:schemeClr val="tx1">
                      <a:lumMod val="75000"/>
                      <a:lumOff val="25000"/>
                    </a:schemeClr>
                  </a:solidFill>
                  <a:latin typeface="Centaur" panose="02030504050205020304" pitchFamily="18" charset="0"/>
                  <a:cs typeface="Arial" pitchFamily="34" charset="0"/>
                </a:rPr>
                <a:t>diversité des systèmes d’exploitations et des caractéristiques </a:t>
              </a:r>
              <a:r>
                <a:rPr lang="en-US" altLang="ko-KR" sz="1200" dirty="0" smtClean="0">
                  <a:solidFill>
                    <a:schemeClr val="tx1">
                      <a:lumMod val="75000"/>
                      <a:lumOff val="25000"/>
                    </a:schemeClr>
                  </a:solidFill>
                  <a:latin typeface="Centaur" panose="02030504050205020304" pitchFamily="18" charset="0"/>
                  <a:cs typeface="Arial" pitchFamily="34" charset="0"/>
                </a:rPr>
                <a:t>des périphériques ; Comment </a:t>
              </a:r>
              <a:r>
                <a:rPr lang="en-US" altLang="ko-KR" sz="1200" dirty="0" err="1" smtClean="0">
                  <a:solidFill>
                    <a:schemeClr val="tx1">
                      <a:lumMod val="75000"/>
                      <a:lumOff val="25000"/>
                    </a:schemeClr>
                  </a:solidFill>
                  <a:latin typeface="Centaur" panose="02030504050205020304" pitchFamily="18" charset="0"/>
                  <a:cs typeface="Arial" pitchFamily="34" charset="0"/>
                </a:rPr>
                <a:t>va</a:t>
              </a:r>
              <a:r>
                <a:rPr lang="en-US" altLang="ko-KR" sz="1200" dirty="0" smtClean="0">
                  <a:solidFill>
                    <a:schemeClr val="tx1">
                      <a:lumMod val="75000"/>
                      <a:lumOff val="25000"/>
                    </a:schemeClr>
                  </a:solidFill>
                  <a:latin typeface="Centaur" panose="02030504050205020304" pitchFamily="18" charset="0"/>
                  <a:cs typeface="Arial" pitchFamily="34" charset="0"/>
                </a:rPr>
                <a:t> t-on procéder ?</a:t>
              </a:r>
              <a:endParaRPr lang="ko-KR" altLang="en-US" sz="1200" dirty="0">
                <a:solidFill>
                  <a:schemeClr val="tx1">
                    <a:lumMod val="75000"/>
                    <a:lumOff val="25000"/>
                  </a:schemeClr>
                </a:solidFill>
                <a:latin typeface="Centaur" panose="02030504050205020304" pitchFamily="18" charset="0"/>
                <a:cs typeface="Arial" pitchFamily="34" charset="0"/>
              </a:endParaRPr>
            </a:p>
          </p:txBody>
        </p:sp>
        <p:sp>
          <p:nvSpPr>
            <p:cNvPr id="54" name="TextBox 20"/>
            <p:cNvSpPr txBox="1"/>
            <p:nvPr/>
          </p:nvSpPr>
          <p:spPr>
            <a:xfrm>
              <a:off x="2551706" y="4204094"/>
              <a:ext cx="2524972" cy="523220"/>
            </a:xfrm>
            <a:prstGeom prst="rect">
              <a:avLst/>
            </a:prstGeom>
            <a:noFill/>
          </p:spPr>
          <p:txBody>
            <a:bodyPr wrap="square" rtlCol="0" anchor="ctr">
              <a:spAutoFit/>
            </a:bodyPr>
            <a:lstStyle/>
            <a:p>
              <a:r>
                <a:rPr lang="fr-FR" altLang="ko-KR" sz="1200" b="1" dirty="0">
                  <a:solidFill>
                    <a:schemeClr val="tx1">
                      <a:lumMod val="75000"/>
                      <a:lumOff val="25000"/>
                    </a:schemeClr>
                  </a:solidFill>
                  <a:cs typeface="Arial" pitchFamily="34" charset="0"/>
                </a:rPr>
                <a:t> </a:t>
              </a:r>
              <a:r>
                <a:rPr lang="fr-FR" altLang="ko-KR" sz="1400" b="1" dirty="0" smtClean="0">
                  <a:solidFill>
                    <a:schemeClr val="tx1">
                      <a:lumMod val="75000"/>
                      <a:lumOff val="25000"/>
                    </a:schemeClr>
                  </a:solidFill>
                  <a:latin typeface="Centaur" panose="02030504050205020304" pitchFamily="18" charset="0"/>
                  <a:cs typeface="Arial" pitchFamily="34" charset="0"/>
                </a:rPr>
                <a:t>Quels  </a:t>
              </a:r>
              <a:r>
                <a:rPr lang="fr-FR" altLang="ko-KR" sz="1400" b="1" dirty="0">
                  <a:solidFill>
                    <a:schemeClr val="tx1">
                      <a:lumMod val="75000"/>
                      <a:lumOff val="25000"/>
                    </a:schemeClr>
                  </a:solidFill>
                  <a:latin typeface="Centaur" panose="02030504050205020304" pitchFamily="18" charset="0"/>
                  <a:cs typeface="Arial" pitchFamily="34" charset="0"/>
                </a:rPr>
                <a:t>applications </a:t>
              </a:r>
              <a:r>
                <a:rPr lang="fr-FR" altLang="ko-KR" sz="1400" b="1" dirty="0" smtClean="0">
                  <a:solidFill>
                    <a:schemeClr val="tx1">
                      <a:lumMod val="75000"/>
                      <a:lumOff val="25000"/>
                    </a:schemeClr>
                  </a:solidFill>
                  <a:latin typeface="Centaur" panose="02030504050205020304" pitchFamily="18" charset="0"/>
                  <a:cs typeface="Arial" pitchFamily="34" charset="0"/>
                </a:rPr>
                <a:t>et </a:t>
              </a:r>
              <a:r>
                <a:rPr lang="fr-FR" altLang="ko-KR" sz="1400" b="1" dirty="0">
                  <a:solidFill>
                    <a:schemeClr val="tx1">
                      <a:lumMod val="75000"/>
                      <a:lumOff val="25000"/>
                    </a:schemeClr>
                  </a:solidFill>
                  <a:latin typeface="Centaur" panose="02030504050205020304" pitchFamily="18" charset="0"/>
                  <a:cs typeface="Arial" pitchFamily="34" charset="0"/>
                </a:rPr>
                <a:t>configurations </a:t>
              </a:r>
              <a:r>
                <a:rPr lang="fr-FR" altLang="ko-KR" sz="1400" b="1" dirty="0" smtClean="0">
                  <a:solidFill>
                    <a:schemeClr val="tx1">
                      <a:lumMod val="75000"/>
                      <a:lumOff val="25000"/>
                    </a:schemeClr>
                  </a:solidFill>
                  <a:latin typeface="Centaur" panose="02030504050205020304" pitchFamily="18" charset="0"/>
                  <a:cs typeface="Arial" pitchFamily="34" charset="0"/>
                </a:rPr>
                <a:t>effectuées ?</a:t>
              </a:r>
              <a:endParaRPr lang="ko-KR" altLang="en-US" sz="1400" b="1" dirty="0">
                <a:solidFill>
                  <a:schemeClr val="tx1">
                    <a:lumMod val="75000"/>
                    <a:lumOff val="25000"/>
                  </a:schemeClr>
                </a:solidFill>
                <a:latin typeface="Centaur" panose="02030504050205020304" pitchFamily="18" charset="0"/>
                <a:cs typeface="Arial" pitchFamily="34" charset="0"/>
              </a:endParaRPr>
            </a:p>
          </p:txBody>
        </p:sp>
      </p:grpSp>
    </p:spTree>
    <p:extLst>
      <p:ext uri="{BB962C8B-B14F-4D97-AF65-F5344CB8AC3E}">
        <p14:creationId xmlns:p14="http://schemas.microsoft.com/office/powerpoint/2010/main" val="14501259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xmlns="" id="{91D6A2DF-E9F4-4298-BB8A-2F8D692B2F86}"/>
              </a:ext>
            </a:extLst>
          </p:cNvPr>
          <p:cNvGrpSpPr/>
          <p:nvPr/>
        </p:nvGrpSpPr>
        <p:grpSpPr>
          <a:xfrm flipH="1">
            <a:off x="3013527" y="1403286"/>
            <a:ext cx="5581354" cy="3601157"/>
            <a:chOff x="1070741" y="2355612"/>
            <a:chExt cx="3613027" cy="2331169"/>
          </a:xfrm>
        </p:grpSpPr>
        <p:sp>
          <p:nvSpPr>
            <p:cNvPr id="42" name="Freeform 2">
              <a:extLst>
                <a:ext uri="{FF2B5EF4-FFF2-40B4-BE49-F238E27FC236}">
                  <a16:creationId xmlns:a16="http://schemas.microsoft.com/office/drawing/2014/main" xmlns="" id="{5B950954-E34F-42CC-A697-D05446DD963F}"/>
                </a:ext>
              </a:extLst>
            </p:cNvPr>
            <p:cNvSpPr/>
            <p:nvPr/>
          </p:nvSpPr>
          <p:spPr>
            <a:xfrm>
              <a:off x="2216184" y="2716811"/>
              <a:ext cx="2467584" cy="1722768"/>
            </a:xfrm>
            <a:custGeom>
              <a:avLst/>
              <a:gdLst>
                <a:gd name="connsiteX0" fmla="*/ 0 w 4637314"/>
                <a:gd name="connsiteY0" fmla="*/ 468086 h 2906486"/>
                <a:gd name="connsiteX1" fmla="*/ 65314 w 4637314"/>
                <a:gd name="connsiteY1" fmla="*/ 2906486 h 2906486"/>
                <a:gd name="connsiteX2" fmla="*/ 4637314 w 4637314"/>
                <a:gd name="connsiteY2" fmla="*/ 2862943 h 2906486"/>
                <a:gd name="connsiteX3" fmla="*/ 729343 w 4637314"/>
                <a:gd name="connsiteY3" fmla="*/ 0 h 2906486"/>
                <a:gd name="connsiteX4" fmla="*/ 141514 w 4637314"/>
                <a:gd name="connsiteY4" fmla="*/ 304800 h 2906486"/>
                <a:gd name="connsiteX5" fmla="*/ 0 w 4637314"/>
                <a:gd name="connsiteY5" fmla="*/ 468086 h 2906486"/>
                <a:gd name="connsiteX0" fmla="*/ 0 w 4637314"/>
                <a:gd name="connsiteY0" fmla="*/ 468086 h 2906486"/>
                <a:gd name="connsiteX1" fmla="*/ 65314 w 4637314"/>
                <a:gd name="connsiteY1" fmla="*/ 2906486 h 2906486"/>
                <a:gd name="connsiteX2" fmla="*/ 4637314 w 4637314"/>
                <a:gd name="connsiteY2" fmla="*/ 2862943 h 2906486"/>
                <a:gd name="connsiteX3" fmla="*/ 729343 w 4637314"/>
                <a:gd name="connsiteY3" fmla="*/ 0 h 2906486"/>
                <a:gd name="connsiteX4" fmla="*/ 0 w 4637314"/>
                <a:gd name="connsiteY4" fmla="*/ 468086 h 2906486"/>
                <a:gd name="connsiteX0" fmla="*/ 0 w 4637314"/>
                <a:gd name="connsiteY0" fmla="*/ 468086 h 2906486"/>
                <a:gd name="connsiteX1" fmla="*/ 13507 w 4637314"/>
                <a:gd name="connsiteY1" fmla="*/ 2906486 h 2906486"/>
                <a:gd name="connsiteX2" fmla="*/ 4637314 w 4637314"/>
                <a:gd name="connsiteY2" fmla="*/ 2862943 h 2906486"/>
                <a:gd name="connsiteX3" fmla="*/ 729343 w 4637314"/>
                <a:gd name="connsiteY3" fmla="*/ 0 h 2906486"/>
                <a:gd name="connsiteX4" fmla="*/ 0 w 4637314"/>
                <a:gd name="connsiteY4" fmla="*/ 468086 h 2906486"/>
                <a:gd name="connsiteX0" fmla="*/ 13023 w 4650337"/>
                <a:gd name="connsiteY0" fmla="*/ 468086 h 2915120"/>
                <a:gd name="connsiteX1" fmla="*/ 626 w 4650337"/>
                <a:gd name="connsiteY1" fmla="*/ 2915120 h 2915120"/>
                <a:gd name="connsiteX2" fmla="*/ 4650337 w 4650337"/>
                <a:gd name="connsiteY2" fmla="*/ 2862943 h 2915120"/>
                <a:gd name="connsiteX3" fmla="*/ 742366 w 4650337"/>
                <a:gd name="connsiteY3" fmla="*/ 0 h 2915120"/>
                <a:gd name="connsiteX4" fmla="*/ 13023 w 4650337"/>
                <a:gd name="connsiteY4" fmla="*/ 468086 h 2915120"/>
                <a:gd name="connsiteX0" fmla="*/ 13023 w 4417204"/>
                <a:gd name="connsiteY0" fmla="*/ 468086 h 2915120"/>
                <a:gd name="connsiteX1" fmla="*/ 626 w 4417204"/>
                <a:gd name="connsiteY1" fmla="*/ 2915120 h 2915120"/>
                <a:gd name="connsiteX2" fmla="*/ 4417204 w 4417204"/>
                <a:gd name="connsiteY2" fmla="*/ 2871577 h 2915120"/>
                <a:gd name="connsiteX3" fmla="*/ 742366 w 4417204"/>
                <a:gd name="connsiteY3" fmla="*/ 0 h 2915120"/>
                <a:gd name="connsiteX4" fmla="*/ 13023 w 4417204"/>
                <a:gd name="connsiteY4" fmla="*/ 468086 h 2915120"/>
                <a:gd name="connsiteX0" fmla="*/ 13023 w 4175437"/>
                <a:gd name="connsiteY0" fmla="*/ 468086 h 2915120"/>
                <a:gd name="connsiteX1" fmla="*/ 626 w 4175437"/>
                <a:gd name="connsiteY1" fmla="*/ 2915120 h 2915120"/>
                <a:gd name="connsiteX2" fmla="*/ 4175437 w 4175437"/>
                <a:gd name="connsiteY2" fmla="*/ 2897481 h 2915120"/>
                <a:gd name="connsiteX3" fmla="*/ 742366 w 4175437"/>
                <a:gd name="connsiteY3" fmla="*/ 0 h 2915120"/>
                <a:gd name="connsiteX4" fmla="*/ 13023 w 4175437"/>
                <a:gd name="connsiteY4" fmla="*/ 468086 h 2915120"/>
                <a:gd name="connsiteX0" fmla="*/ 13023 w 4175437"/>
                <a:gd name="connsiteY0" fmla="*/ 468086 h 2915120"/>
                <a:gd name="connsiteX1" fmla="*/ 626 w 4175437"/>
                <a:gd name="connsiteY1" fmla="*/ 2915120 h 2915120"/>
                <a:gd name="connsiteX2" fmla="*/ 4175437 w 4175437"/>
                <a:gd name="connsiteY2" fmla="*/ 2897481 h 2915120"/>
                <a:gd name="connsiteX3" fmla="*/ 742366 w 4175437"/>
                <a:gd name="connsiteY3" fmla="*/ 0 h 2915120"/>
                <a:gd name="connsiteX4" fmla="*/ 13023 w 4175437"/>
                <a:gd name="connsiteY4" fmla="*/ 468086 h 291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5437" h="2915120">
                  <a:moveTo>
                    <a:pt x="13023" y="468086"/>
                  </a:moveTo>
                  <a:cubicBezTo>
                    <a:pt x="17525" y="1280886"/>
                    <a:pt x="-3876" y="2102320"/>
                    <a:pt x="626" y="2915120"/>
                  </a:cubicBezTo>
                  <a:lnTo>
                    <a:pt x="4175437" y="2897481"/>
                  </a:lnTo>
                  <a:lnTo>
                    <a:pt x="742366" y="0"/>
                  </a:lnTo>
                  <a:lnTo>
                    <a:pt x="13023" y="468086"/>
                  </a:lnTo>
                  <a:close/>
                </a:path>
              </a:pathLst>
            </a:custGeom>
            <a:gradFill>
              <a:gsLst>
                <a:gs pos="0">
                  <a:schemeClr val="bg1">
                    <a:alpha val="20000"/>
                  </a:schemeClr>
                </a:gs>
                <a:gs pos="27000">
                  <a:schemeClr val="bg1">
                    <a:alpha val="80000"/>
                  </a:schemeClr>
                </a:gs>
                <a:gs pos="100000">
                  <a:schemeClr val="accent6">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2026">
                <a:solidFill>
                  <a:prstClr val="white"/>
                </a:solidFill>
              </a:endParaRPr>
            </a:p>
          </p:txBody>
        </p:sp>
        <p:grpSp>
          <p:nvGrpSpPr>
            <p:cNvPr id="43" name="Group 42">
              <a:extLst>
                <a:ext uri="{FF2B5EF4-FFF2-40B4-BE49-F238E27FC236}">
                  <a16:creationId xmlns:a16="http://schemas.microsoft.com/office/drawing/2014/main" xmlns="" id="{490EE5F0-CF33-4B44-B5ED-4544F3C11102}"/>
                </a:ext>
              </a:extLst>
            </p:cNvPr>
            <p:cNvGrpSpPr/>
            <p:nvPr/>
          </p:nvGrpSpPr>
          <p:grpSpPr>
            <a:xfrm rot="3660000">
              <a:off x="1772640" y="2273771"/>
              <a:ext cx="112390" cy="1065317"/>
              <a:chOff x="1039691" y="2468855"/>
              <a:chExt cx="190176" cy="1802639"/>
            </a:xfrm>
          </p:grpSpPr>
          <p:sp>
            <p:nvSpPr>
              <p:cNvPr id="52" name="Rectangle 51">
                <a:extLst>
                  <a:ext uri="{FF2B5EF4-FFF2-40B4-BE49-F238E27FC236}">
                    <a16:creationId xmlns:a16="http://schemas.microsoft.com/office/drawing/2014/main" xmlns="" id="{E8975BB8-EE4D-460C-A456-F629A16CE3CB}"/>
                  </a:ext>
                </a:extLst>
              </p:cNvPr>
              <p:cNvSpPr/>
              <p:nvPr/>
            </p:nvSpPr>
            <p:spPr>
              <a:xfrm>
                <a:off x="1039691" y="2471295"/>
                <a:ext cx="72008" cy="180019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2026">
                  <a:solidFill>
                    <a:prstClr val="white"/>
                  </a:solidFill>
                </a:endParaRPr>
              </a:p>
            </p:txBody>
          </p:sp>
          <p:sp>
            <p:nvSpPr>
              <p:cNvPr id="53" name="Rectangle 52">
                <a:extLst>
                  <a:ext uri="{FF2B5EF4-FFF2-40B4-BE49-F238E27FC236}">
                    <a16:creationId xmlns:a16="http://schemas.microsoft.com/office/drawing/2014/main" xmlns="" id="{337A640E-7961-4F63-ADF0-C0973C96F00E}"/>
                  </a:ext>
                </a:extLst>
              </p:cNvPr>
              <p:cNvSpPr/>
              <p:nvPr/>
            </p:nvSpPr>
            <p:spPr>
              <a:xfrm>
                <a:off x="1157859" y="2468855"/>
                <a:ext cx="72008" cy="1800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2026">
                  <a:solidFill>
                    <a:prstClr val="white"/>
                  </a:solidFill>
                </a:endParaRPr>
              </a:p>
            </p:txBody>
          </p:sp>
        </p:grpSp>
        <p:grpSp>
          <p:nvGrpSpPr>
            <p:cNvPr id="44" name="Group 43">
              <a:extLst>
                <a:ext uri="{FF2B5EF4-FFF2-40B4-BE49-F238E27FC236}">
                  <a16:creationId xmlns:a16="http://schemas.microsoft.com/office/drawing/2014/main" xmlns="" id="{D4D53A57-8618-4107-9CF2-7291CA3D57D3}"/>
                </a:ext>
              </a:extLst>
            </p:cNvPr>
            <p:cNvGrpSpPr/>
            <p:nvPr/>
          </p:nvGrpSpPr>
          <p:grpSpPr>
            <a:xfrm>
              <a:off x="1314845" y="3097544"/>
              <a:ext cx="136170" cy="1065354"/>
              <a:chOff x="1093356" y="2490394"/>
              <a:chExt cx="230413" cy="1802702"/>
            </a:xfrm>
          </p:grpSpPr>
          <p:sp>
            <p:nvSpPr>
              <p:cNvPr id="50" name="Rectangle 49">
                <a:extLst>
                  <a:ext uri="{FF2B5EF4-FFF2-40B4-BE49-F238E27FC236}">
                    <a16:creationId xmlns:a16="http://schemas.microsoft.com/office/drawing/2014/main" xmlns="" id="{88BDAD56-E049-4BC8-9321-268B090C506F}"/>
                  </a:ext>
                </a:extLst>
              </p:cNvPr>
              <p:cNvSpPr/>
              <p:nvPr/>
            </p:nvSpPr>
            <p:spPr>
              <a:xfrm>
                <a:off x="1093356" y="2492897"/>
                <a:ext cx="72008" cy="180019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2026">
                  <a:solidFill>
                    <a:prstClr val="white"/>
                  </a:solidFill>
                </a:endParaRPr>
              </a:p>
            </p:txBody>
          </p:sp>
          <p:sp>
            <p:nvSpPr>
              <p:cNvPr id="51" name="Rectangle 50">
                <a:extLst>
                  <a:ext uri="{FF2B5EF4-FFF2-40B4-BE49-F238E27FC236}">
                    <a16:creationId xmlns:a16="http://schemas.microsoft.com/office/drawing/2014/main" xmlns="" id="{02B27242-762D-43FA-A395-BD4C4FD516DD}"/>
                  </a:ext>
                </a:extLst>
              </p:cNvPr>
              <p:cNvSpPr/>
              <p:nvPr/>
            </p:nvSpPr>
            <p:spPr>
              <a:xfrm>
                <a:off x="1251762" y="2490394"/>
                <a:ext cx="72007" cy="180019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2026">
                  <a:solidFill>
                    <a:prstClr val="white"/>
                  </a:solidFill>
                </a:endParaRPr>
              </a:p>
            </p:txBody>
          </p:sp>
        </p:grpSp>
        <p:grpSp>
          <p:nvGrpSpPr>
            <p:cNvPr id="45" name="Group 44">
              <a:extLst>
                <a:ext uri="{FF2B5EF4-FFF2-40B4-BE49-F238E27FC236}">
                  <a16:creationId xmlns:a16="http://schemas.microsoft.com/office/drawing/2014/main" xmlns="" id="{214F3918-BFE5-4FDE-9116-05E4F4EAAB3A}"/>
                </a:ext>
              </a:extLst>
            </p:cNvPr>
            <p:cNvGrpSpPr/>
            <p:nvPr/>
          </p:nvGrpSpPr>
          <p:grpSpPr>
            <a:xfrm>
              <a:off x="1243434" y="2957732"/>
              <a:ext cx="279625" cy="279625"/>
              <a:chOff x="3275856" y="4077072"/>
              <a:chExt cx="504056" cy="504056"/>
            </a:xfrm>
          </p:grpSpPr>
          <p:sp>
            <p:nvSpPr>
              <p:cNvPr id="48" name="Oval 47">
                <a:extLst>
                  <a:ext uri="{FF2B5EF4-FFF2-40B4-BE49-F238E27FC236}">
                    <a16:creationId xmlns:a16="http://schemas.microsoft.com/office/drawing/2014/main" xmlns="" id="{E2992267-EC98-4AEC-BD73-29670DE452B2}"/>
                  </a:ext>
                </a:extLst>
              </p:cNvPr>
              <p:cNvSpPr/>
              <p:nvPr/>
            </p:nvSpPr>
            <p:spPr>
              <a:xfrm>
                <a:off x="3275856" y="4077072"/>
                <a:ext cx="504056" cy="50405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2026">
                  <a:solidFill>
                    <a:prstClr val="white"/>
                  </a:solidFill>
                </a:endParaRPr>
              </a:p>
            </p:txBody>
          </p:sp>
          <p:sp>
            <p:nvSpPr>
              <p:cNvPr id="49" name="Oval 48">
                <a:extLst>
                  <a:ext uri="{FF2B5EF4-FFF2-40B4-BE49-F238E27FC236}">
                    <a16:creationId xmlns:a16="http://schemas.microsoft.com/office/drawing/2014/main" xmlns="" id="{9DC7D0DE-4D7D-47F3-BB72-09BEE66D07B4}"/>
                  </a:ext>
                </a:extLst>
              </p:cNvPr>
              <p:cNvSpPr/>
              <p:nvPr/>
            </p:nvSpPr>
            <p:spPr>
              <a:xfrm>
                <a:off x="3375484" y="417670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2026">
                  <a:solidFill>
                    <a:prstClr val="white"/>
                  </a:solidFill>
                </a:endParaRPr>
              </a:p>
            </p:txBody>
          </p:sp>
        </p:grpSp>
        <p:sp>
          <p:nvSpPr>
            <p:cNvPr id="46" name="Rounded Rectangle 14">
              <a:extLst>
                <a:ext uri="{FF2B5EF4-FFF2-40B4-BE49-F238E27FC236}">
                  <a16:creationId xmlns:a16="http://schemas.microsoft.com/office/drawing/2014/main" xmlns="" id="{2FF409F9-519B-4CFE-8948-5CA5B624471A}"/>
                </a:ext>
              </a:extLst>
            </p:cNvPr>
            <p:cNvSpPr/>
            <p:nvPr/>
          </p:nvSpPr>
          <p:spPr>
            <a:xfrm rot="19957432">
              <a:off x="2045380" y="2355612"/>
              <a:ext cx="598917" cy="568478"/>
            </a:xfrm>
            <a:custGeom>
              <a:avLst/>
              <a:gdLst>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8917" h="568478">
                  <a:moveTo>
                    <a:pt x="298603" y="2"/>
                  </a:moveTo>
                  <a:cubicBezTo>
                    <a:pt x="324583" y="-145"/>
                    <a:pt x="350602" y="6408"/>
                    <a:pt x="373918" y="19676"/>
                  </a:cubicBezTo>
                  <a:cubicBezTo>
                    <a:pt x="421176" y="46569"/>
                    <a:pt x="449886" y="96804"/>
                    <a:pt x="448829" y="150752"/>
                  </a:cubicBezTo>
                  <a:lnTo>
                    <a:pt x="446328" y="150767"/>
                  </a:lnTo>
                  <a:lnTo>
                    <a:pt x="446328" y="252762"/>
                  </a:lnTo>
                  <a:lnTo>
                    <a:pt x="446478" y="252762"/>
                  </a:lnTo>
                  <a:lnTo>
                    <a:pt x="598917" y="565068"/>
                  </a:lnTo>
                  <a:lnTo>
                    <a:pt x="0" y="568478"/>
                  </a:lnTo>
                  <a:lnTo>
                    <a:pt x="142510" y="252762"/>
                  </a:lnTo>
                  <a:lnTo>
                    <a:pt x="143217" y="252762"/>
                  </a:lnTo>
                  <a:lnTo>
                    <a:pt x="143217" y="134244"/>
                  </a:lnTo>
                  <a:cubicBezTo>
                    <a:pt x="143445" y="138297"/>
                    <a:pt x="164730" y="39613"/>
                    <a:pt x="223520" y="20528"/>
                  </a:cubicBezTo>
                  <a:cubicBezTo>
                    <a:pt x="249418" y="-1846"/>
                    <a:pt x="272623" y="149"/>
                    <a:pt x="298603" y="2"/>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2026">
                <a:solidFill>
                  <a:prstClr val="white"/>
                </a:solidFill>
              </a:endParaRPr>
            </a:p>
          </p:txBody>
        </p:sp>
        <p:sp>
          <p:nvSpPr>
            <p:cNvPr id="47" name="Diagonal Stripe 46">
              <a:extLst>
                <a:ext uri="{FF2B5EF4-FFF2-40B4-BE49-F238E27FC236}">
                  <a16:creationId xmlns:a16="http://schemas.microsoft.com/office/drawing/2014/main" xmlns="" id="{06841D58-DB19-4BBA-9BD4-0487CCADE2F6}"/>
                </a:ext>
              </a:extLst>
            </p:cNvPr>
            <p:cNvSpPr/>
            <p:nvPr/>
          </p:nvSpPr>
          <p:spPr>
            <a:xfrm rot="2700000">
              <a:off x="1070741" y="4062402"/>
              <a:ext cx="624379" cy="624379"/>
            </a:xfrm>
            <a:prstGeom prst="diagStrip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2026">
                <a:solidFill>
                  <a:prstClr val="white"/>
                </a:solidFill>
              </a:endParaRPr>
            </a:p>
          </p:txBody>
        </p:sp>
      </p:grpSp>
      <p:sp>
        <p:nvSpPr>
          <p:cNvPr id="4" name="Text Placeholder 3">
            <a:extLst>
              <a:ext uri="{FF2B5EF4-FFF2-40B4-BE49-F238E27FC236}">
                <a16:creationId xmlns:a16="http://schemas.microsoft.com/office/drawing/2014/main" xmlns="" id="{BC9B3D41-CF1A-47D2-AC94-5952EA72EE52}"/>
              </a:ext>
            </a:extLst>
          </p:cNvPr>
          <p:cNvSpPr>
            <a:spLocks noGrp="1"/>
          </p:cNvSpPr>
          <p:nvPr>
            <p:ph type="body" sz="quarter" idx="4294967295"/>
          </p:nvPr>
        </p:nvSpPr>
        <p:spPr>
          <a:xfrm>
            <a:off x="107504" y="213784"/>
            <a:ext cx="8932986" cy="754095"/>
          </a:xfrm>
          <a:prstGeom prst="rect">
            <a:avLst/>
          </a:prstGeom>
        </p:spPr>
        <p:txBody>
          <a:bodyPr/>
          <a:lstStyle/>
          <a:p>
            <a:pPr marL="0" indent="0">
              <a:buNone/>
            </a:pPr>
            <a:r>
              <a:rPr lang="en-US" sz="2800" b="1" dirty="0">
                <a:solidFill>
                  <a:schemeClr val="bg1"/>
                </a:solidFill>
                <a:latin typeface="Centaur" panose="02030504050205020304" pitchFamily="18" charset="0"/>
              </a:rPr>
              <a:t>6</a:t>
            </a:r>
            <a:r>
              <a:rPr lang="en-US" sz="2800" b="1" dirty="0" smtClean="0">
                <a:solidFill>
                  <a:schemeClr val="bg1"/>
                </a:solidFill>
                <a:latin typeface="Centaur" panose="02030504050205020304" pitchFamily="18" charset="0"/>
              </a:rPr>
              <a:t>.  RECHERCHE BIBLIOGRAPHIQUE ET WEBOGRAPHIE</a:t>
            </a:r>
            <a:endParaRPr lang="en-US" sz="2800" b="1" dirty="0">
              <a:solidFill>
                <a:schemeClr val="bg1"/>
              </a:solidFill>
              <a:latin typeface="Centaur" panose="02030504050205020304" pitchFamily="18" charset="0"/>
            </a:endParaRPr>
          </a:p>
        </p:txBody>
      </p:sp>
      <p:grpSp>
        <p:nvGrpSpPr>
          <p:cNvPr id="5" name="Group 4">
            <a:extLst>
              <a:ext uri="{FF2B5EF4-FFF2-40B4-BE49-F238E27FC236}">
                <a16:creationId xmlns:a16="http://schemas.microsoft.com/office/drawing/2014/main" xmlns="" id="{5A528BAA-487C-4A6D-8281-1FDB2685FB80}"/>
              </a:ext>
            </a:extLst>
          </p:cNvPr>
          <p:cNvGrpSpPr/>
          <p:nvPr/>
        </p:nvGrpSpPr>
        <p:grpSpPr>
          <a:xfrm>
            <a:off x="4880430" y="2969928"/>
            <a:ext cx="1632850" cy="1326152"/>
            <a:chOff x="3929160" y="4061275"/>
            <a:chExt cx="2177133" cy="1768203"/>
          </a:xfrm>
        </p:grpSpPr>
        <p:grpSp>
          <p:nvGrpSpPr>
            <p:cNvPr id="6" name="Group 5">
              <a:extLst>
                <a:ext uri="{FF2B5EF4-FFF2-40B4-BE49-F238E27FC236}">
                  <a16:creationId xmlns:a16="http://schemas.microsoft.com/office/drawing/2014/main" xmlns="" id="{A0E57BFC-9D05-49A7-88D7-DD1CC2201B03}"/>
                </a:ext>
              </a:extLst>
            </p:cNvPr>
            <p:cNvGrpSpPr/>
            <p:nvPr/>
          </p:nvGrpSpPr>
          <p:grpSpPr>
            <a:xfrm>
              <a:off x="3929160" y="5234576"/>
              <a:ext cx="2049157" cy="594902"/>
              <a:chOff x="3553885" y="3336133"/>
              <a:chExt cx="2575763" cy="747785"/>
            </a:xfrm>
            <a:effectLst>
              <a:outerShdw blurRad="50800" dist="38100" dir="8100000" algn="tr" rotWithShape="0">
                <a:prstClr val="black">
                  <a:alpha val="40000"/>
                </a:prstClr>
              </a:outerShdw>
            </a:effectLst>
          </p:grpSpPr>
          <p:sp>
            <p:nvSpPr>
              <p:cNvPr id="19" name="Freeform 15">
                <a:extLst>
                  <a:ext uri="{FF2B5EF4-FFF2-40B4-BE49-F238E27FC236}">
                    <a16:creationId xmlns:a16="http://schemas.microsoft.com/office/drawing/2014/main" xmlns="" id="{1045BF2B-8E84-4D36-89EB-4FCBA5647010}"/>
                  </a:ext>
                </a:extLst>
              </p:cNvPr>
              <p:cNvSpPr/>
              <p:nvPr/>
            </p:nvSpPr>
            <p:spPr>
              <a:xfrm>
                <a:off x="3553885" y="3336133"/>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2026" dirty="0">
                  <a:solidFill>
                    <a:prstClr val="white"/>
                  </a:solidFill>
                </a:endParaRPr>
              </a:p>
            </p:txBody>
          </p:sp>
          <p:sp>
            <p:nvSpPr>
              <p:cNvPr id="20" name="Rectangle 22">
                <a:extLst>
                  <a:ext uri="{FF2B5EF4-FFF2-40B4-BE49-F238E27FC236}">
                    <a16:creationId xmlns:a16="http://schemas.microsoft.com/office/drawing/2014/main" xmlns="" id="{2426B174-F9BA-4BE0-9EEF-D79C9D345A95}"/>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2026">
                  <a:solidFill>
                    <a:prstClr val="white"/>
                  </a:solidFill>
                </a:endParaRPr>
              </a:p>
            </p:txBody>
          </p:sp>
        </p:grpSp>
        <p:grpSp>
          <p:nvGrpSpPr>
            <p:cNvPr id="7" name="Group 6">
              <a:extLst>
                <a:ext uri="{FF2B5EF4-FFF2-40B4-BE49-F238E27FC236}">
                  <a16:creationId xmlns:a16="http://schemas.microsoft.com/office/drawing/2014/main" xmlns="" id="{0EEFC269-96A4-4FD1-8AAC-2F6F7AC82BC2}"/>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17" name="Freeform 18">
                <a:extLst>
                  <a:ext uri="{FF2B5EF4-FFF2-40B4-BE49-F238E27FC236}">
                    <a16:creationId xmlns:a16="http://schemas.microsoft.com/office/drawing/2014/main" xmlns="" id="{3FF7FD47-6EC3-4E22-8E9D-983D44891565}"/>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2026">
                  <a:solidFill>
                    <a:prstClr val="white"/>
                  </a:solidFill>
                </a:endParaRPr>
              </a:p>
            </p:txBody>
          </p:sp>
          <p:sp>
            <p:nvSpPr>
              <p:cNvPr id="18" name="Freeform 19">
                <a:extLst>
                  <a:ext uri="{FF2B5EF4-FFF2-40B4-BE49-F238E27FC236}">
                    <a16:creationId xmlns:a16="http://schemas.microsoft.com/office/drawing/2014/main" xmlns="" id="{E8039A20-0078-4C61-B924-F31526FD1E54}"/>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15" latinLnBrk="0"/>
                <a:endParaRPr lang="ko-KR" altLang="en-US" sz="2026">
                  <a:solidFill>
                    <a:prstClr val="white"/>
                  </a:solidFill>
                </a:endParaRPr>
              </a:p>
            </p:txBody>
          </p:sp>
        </p:grpSp>
        <p:grpSp>
          <p:nvGrpSpPr>
            <p:cNvPr id="8" name="Group 7">
              <a:extLst>
                <a:ext uri="{FF2B5EF4-FFF2-40B4-BE49-F238E27FC236}">
                  <a16:creationId xmlns:a16="http://schemas.microsoft.com/office/drawing/2014/main" xmlns="" id="{CD66FACA-1C63-447E-81F6-3087FBA1B14D}"/>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15" name="Freeform 21">
                <a:extLst>
                  <a:ext uri="{FF2B5EF4-FFF2-40B4-BE49-F238E27FC236}">
                    <a16:creationId xmlns:a16="http://schemas.microsoft.com/office/drawing/2014/main" xmlns="" id="{16BAE55A-1D80-42D3-80C0-F44A1490FE72}"/>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2026" dirty="0">
                  <a:solidFill>
                    <a:prstClr val="white"/>
                  </a:solidFill>
                </a:endParaRPr>
              </a:p>
            </p:txBody>
          </p:sp>
          <p:sp>
            <p:nvSpPr>
              <p:cNvPr id="16" name="Rectangle 22">
                <a:extLst>
                  <a:ext uri="{FF2B5EF4-FFF2-40B4-BE49-F238E27FC236}">
                    <a16:creationId xmlns:a16="http://schemas.microsoft.com/office/drawing/2014/main" xmlns="" id="{92E7BFD0-7A70-47A3-B62D-273B4D7B0EE6}"/>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2026">
                  <a:solidFill>
                    <a:prstClr val="white"/>
                  </a:solidFill>
                </a:endParaRPr>
              </a:p>
            </p:txBody>
          </p:sp>
        </p:grpSp>
        <p:grpSp>
          <p:nvGrpSpPr>
            <p:cNvPr id="9" name="Group 8">
              <a:extLst>
                <a:ext uri="{FF2B5EF4-FFF2-40B4-BE49-F238E27FC236}">
                  <a16:creationId xmlns:a16="http://schemas.microsoft.com/office/drawing/2014/main" xmlns="" id="{303B896E-AFBB-4CED-80AE-BACD9D40BAA4}"/>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13" name="Freeform 24">
                <a:extLst>
                  <a:ext uri="{FF2B5EF4-FFF2-40B4-BE49-F238E27FC236}">
                    <a16:creationId xmlns:a16="http://schemas.microsoft.com/office/drawing/2014/main" xmlns="" id="{4A4834E8-40A2-40F8-BBC0-644FF4EA6CC4}"/>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2026" dirty="0">
                  <a:solidFill>
                    <a:prstClr val="white"/>
                  </a:solidFill>
                </a:endParaRPr>
              </a:p>
            </p:txBody>
          </p:sp>
          <p:sp>
            <p:nvSpPr>
              <p:cNvPr id="14" name="Rectangle 22">
                <a:extLst>
                  <a:ext uri="{FF2B5EF4-FFF2-40B4-BE49-F238E27FC236}">
                    <a16:creationId xmlns:a16="http://schemas.microsoft.com/office/drawing/2014/main" xmlns="" id="{35D2E122-1EF3-4220-ABE2-04041E76EE92}"/>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2026">
                  <a:solidFill>
                    <a:prstClr val="white"/>
                  </a:solidFill>
                </a:endParaRPr>
              </a:p>
            </p:txBody>
          </p:sp>
        </p:grpSp>
        <p:grpSp>
          <p:nvGrpSpPr>
            <p:cNvPr id="10" name="Group 9">
              <a:extLst>
                <a:ext uri="{FF2B5EF4-FFF2-40B4-BE49-F238E27FC236}">
                  <a16:creationId xmlns:a16="http://schemas.microsoft.com/office/drawing/2014/main" xmlns="" id="{58A3C7EA-4A71-46E6-BD8C-824D91264A10}"/>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11" name="Freeform 27">
                <a:extLst>
                  <a:ext uri="{FF2B5EF4-FFF2-40B4-BE49-F238E27FC236}">
                    <a16:creationId xmlns:a16="http://schemas.microsoft.com/office/drawing/2014/main" xmlns="" id="{91AF17A4-D0DF-44B6-85AE-9E95BC013F17}"/>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latinLnBrk="0"/>
                <a:endParaRPr lang="ko-KR" altLang="en-US" sz="2026" dirty="0">
                  <a:solidFill>
                    <a:prstClr val="white"/>
                  </a:solidFill>
                </a:endParaRPr>
              </a:p>
            </p:txBody>
          </p:sp>
          <p:sp>
            <p:nvSpPr>
              <p:cNvPr id="12" name="Freeform 28">
                <a:extLst>
                  <a:ext uri="{FF2B5EF4-FFF2-40B4-BE49-F238E27FC236}">
                    <a16:creationId xmlns:a16="http://schemas.microsoft.com/office/drawing/2014/main" xmlns="" id="{F44BB2BC-C1D3-40BC-8E43-22AAAB93E982}"/>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15" latinLnBrk="0"/>
                <a:endParaRPr lang="ko-KR" altLang="en-US" sz="2026">
                  <a:solidFill>
                    <a:prstClr val="white"/>
                  </a:solidFill>
                </a:endParaRPr>
              </a:p>
            </p:txBody>
          </p:sp>
        </p:grpSp>
      </p:grpSp>
      <p:sp>
        <p:nvSpPr>
          <p:cNvPr id="22" name="TextBox 21">
            <a:extLst>
              <a:ext uri="{FF2B5EF4-FFF2-40B4-BE49-F238E27FC236}">
                <a16:creationId xmlns:a16="http://schemas.microsoft.com/office/drawing/2014/main" xmlns="" id="{E3673360-3A14-4B3F-B229-86D53FC9A287}"/>
              </a:ext>
            </a:extLst>
          </p:cNvPr>
          <p:cNvSpPr txBox="1"/>
          <p:nvPr/>
        </p:nvSpPr>
        <p:spPr>
          <a:xfrm>
            <a:off x="163983" y="3884627"/>
            <a:ext cx="3963880" cy="523220"/>
          </a:xfrm>
          <a:prstGeom prst="rect">
            <a:avLst/>
          </a:prstGeom>
          <a:noFill/>
        </p:spPr>
        <p:txBody>
          <a:bodyPr wrap="square" rtlCol="0">
            <a:spAutoFit/>
          </a:bodyPr>
          <a:lstStyle/>
          <a:p>
            <a:pPr marL="285750" indent="-285750" defTabSz="685715" latinLnBrk="0">
              <a:buFont typeface="Wingdings" panose="05000000000000000000" pitchFamily="2" charset="2"/>
              <a:buChar char="v"/>
            </a:pPr>
            <a:r>
              <a:rPr lang="en-US" altLang="ko-KR" sz="1400" b="1" dirty="0" smtClean="0">
                <a:solidFill>
                  <a:schemeClr val="bg1"/>
                </a:solidFill>
                <a:latin typeface="Centaur" panose="02030504050205020304" pitchFamily="18" charset="0"/>
                <a:cs typeface="Arial" pitchFamily="34" charset="0"/>
              </a:rPr>
              <a:t>Les articles </a:t>
            </a:r>
            <a:r>
              <a:rPr lang="en-US" altLang="ko-KR" sz="1400" b="1" dirty="0" err="1" smtClean="0">
                <a:solidFill>
                  <a:schemeClr val="bg1"/>
                </a:solidFill>
                <a:latin typeface="Centaur" panose="02030504050205020304" pitchFamily="18" charset="0"/>
                <a:cs typeface="Arial" pitchFamily="34" charset="0"/>
              </a:rPr>
              <a:t>présentant</a:t>
            </a:r>
            <a:r>
              <a:rPr lang="en-US" altLang="ko-KR" sz="1400" b="1" dirty="0" smtClean="0">
                <a:solidFill>
                  <a:schemeClr val="bg1"/>
                </a:solidFill>
                <a:latin typeface="Centaur" panose="02030504050205020304" pitchFamily="18" charset="0"/>
                <a:cs typeface="Arial" pitchFamily="34" charset="0"/>
              </a:rPr>
              <a:t> les outils qui </a:t>
            </a:r>
            <a:r>
              <a:rPr lang="en-US" altLang="ko-KR" sz="1400" b="1" dirty="0" err="1" smtClean="0">
                <a:solidFill>
                  <a:schemeClr val="bg1"/>
                </a:solidFill>
                <a:latin typeface="Centaur" panose="02030504050205020304" pitchFamily="18" charset="0"/>
                <a:cs typeface="Arial" pitchFamily="34" charset="0"/>
              </a:rPr>
              <a:t>réalisent</a:t>
            </a:r>
            <a:r>
              <a:rPr lang="en-US" altLang="ko-KR" sz="1400" b="1" dirty="0" smtClean="0">
                <a:solidFill>
                  <a:schemeClr val="bg1"/>
                </a:solidFill>
                <a:latin typeface="Centaur" panose="02030504050205020304" pitchFamily="18" charset="0"/>
                <a:cs typeface="Arial" pitchFamily="34" charset="0"/>
              </a:rPr>
              <a:t> </a:t>
            </a:r>
            <a:r>
              <a:rPr lang="en-US" altLang="ko-KR" sz="1400" b="1" dirty="0" err="1" smtClean="0">
                <a:solidFill>
                  <a:schemeClr val="bg1"/>
                </a:solidFill>
                <a:latin typeface="Centaur" panose="02030504050205020304" pitchFamily="18" charset="0"/>
                <a:cs typeface="Arial" pitchFamily="34" charset="0"/>
              </a:rPr>
              <a:t>cette</a:t>
            </a:r>
            <a:r>
              <a:rPr lang="en-US" altLang="ko-KR" sz="1400" b="1" dirty="0" smtClean="0">
                <a:solidFill>
                  <a:schemeClr val="bg1"/>
                </a:solidFill>
                <a:latin typeface="Centaur" panose="02030504050205020304" pitchFamily="18" charset="0"/>
                <a:cs typeface="Arial" pitchFamily="34" charset="0"/>
              </a:rPr>
              <a:t> </a:t>
            </a:r>
            <a:r>
              <a:rPr lang="en-US" altLang="ko-KR" sz="1400" b="1" dirty="0" err="1" smtClean="0">
                <a:solidFill>
                  <a:schemeClr val="bg1"/>
                </a:solidFill>
                <a:latin typeface="Centaur" panose="02030504050205020304" pitchFamily="18" charset="0"/>
                <a:cs typeface="Arial" pitchFamily="34" charset="0"/>
              </a:rPr>
              <a:t>tache</a:t>
            </a:r>
            <a:r>
              <a:rPr lang="en-US" altLang="ko-KR" sz="1400" b="1" dirty="0" smtClean="0">
                <a:solidFill>
                  <a:schemeClr val="bg1"/>
                </a:solidFill>
                <a:latin typeface="Centaur" panose="02030504050205020304" pitchFamily="18" charset="0"/>
                <a:cs typeface="Arial" pitchFamily="34" charset="0"/>
              </a:rPr>
              <a:t> </a:t>
            </a:r>
            <a:endParaRPr lang="ko-KR" altLang="en-US" sz="1400" b="1" dirty="0">
              <a:solidFill>
                <a:schemeClr val="bg1"/>
              </a:solidFill>
              <a:latin typeface="Centaur" panose="02030504050205020304" pitchFamily="18" charset="0"/>
              <a:cs typeface="Arial" pitchFamily="34" charset="0"/>
            </a:endParaRPr>
          </a:p>
        </p:txBody>
      </p:sp>
      <p:grpSp>
        <p:nvGrpSpPr>
          <p:cNvPr id="27" name="Group 26">
            <a:extLst>
              <a:ext uri="{FF2B5EF4-FFF2-40B4-BE49-F238E27FC236}">
                <a16:creationId xmlns:a16="http://schemas.microsoft.com/office/drawing/2014/main" xmlns="" id="{8D8B5B30-E9DA-4CD8-9FA7-0A54BA276910}"/>
              </a:ext>
            </a:extLst>
          </p:cNvPr>
          <p:cNvGrpSpPr/>
          <p:nvPr/>
        </p:nvGrpSpPr>
        <p:grpSpPr>
          <a:xfrm>
            <a:off x="865807" y="1162337"/>
            <a:ext cx="4872659" cy="1276031"/>
            <a:chOff x="6847470" y="375416"/>
            <a:chExt cx="2227309" cy="3687373"/>
          </a:xfrm>
        </p:grpSpPr>
        <p:sp>
          <p:nvSpPr>
            <p:cNvPr id="28" name="TextBox 27">
              <a:extLst>
                <a:ext uri="{FF2B5EF4-FFF2-40B4-BE49-F238E27FC236}">
                  <a16:creationId xmlns:a16="http://schemas.microsoft.com/office/drawing/2014/main" xmlns="" id="{EF98BFF2-CE28-45E8-9382-282B313AAD26}"/>
                </a:ext>
              </a:extLst>
            </p:cNvPr>
            <p:cNvSpPr txBox="1"/>
            <p:nvPr/>
          </p:nvSpPr>
          <p:spPr>
            <a:xfrm>
              <a:off x="6907987" y="375416"/>
              <a:ext cx="2046350" cy="1511960"/>
            </a:xfrm>
            <a:prstGeom prst="rect">
              <a:avLst/>
            </a:prstGeom>
            <a:noFill/>
          </p:spPr>
          <p:txBody>
            <a:bodyPr wrap="square" rtlCol="0">
              <a:spAutoFit/>
            </a:bodyPr>
            <a:lstStyle/>
            <a:p>
              <a:pPr marL="285750" indent="-285750" defTabSz="685715" latinLnBrk="0">
                <a:buFont typeface="Wingdings" panose="05000000000000000000" pitchFamily="2" charset="2"/>
                <a:buChar char="v"/>
              </a:pPr>
              <a:r>
                <a:rPr lang="en-US" altLang="ko-KR" sz="1400" b="1" dirty="0" smtClean="0">
                  <a:solidFill>
                    <a:schemeClr val="bg1"/>
                  </a:solidFill>
                  <a:latin typeface="Centaur" panose="02030504050205020304" pitchFamily="18" charset="0"/>
                  <a:cs typeface="Arial" pitchFamily="34" charset="0"/>
                </a:rPr>
                <a:t>Les articles </a:t>
              </a:r>
              <a:r>
                <a:rPr lang="en-US" altLang="ko-KR" sz="1400" b="1" dirty="0" err="1" smtClean="0">
                  <a:solidFill>
                    <a:schemeClr val="bg1"/>
                  </a:solidFill>
                  <a:latin typeface="Centaur" panose="02030504050205020304" pitchFamily="18" charset="0"/>
                  <a:cs typeface="Arial" pitchFamily="34" charset="0"/>
                </a:rPr>
                <a:t>présentants</a:t>
              </a:r>
              <a:r>
                <a:rPr lang="en-US" altLang="ko-KR" sz="1400" b="1" dirty="0" smtClean="0">
                  <a:solidFill>
                    <a:schemeClr val="bg1"/>
                  </a:solidFill>
                  <a:latin typeface="Centaur" panose="02030504050205020304" pitchFamily="18" charset="0"/>
                  <a:cs typeface="Arial" pitchFamily="34" charset="0"/>
                </a:rPr>
                <a:t> les </a:t>
              </a:r>
              <a:r>
                <a:rPr lang="en-US" altLang="ko-KR" sz="1400" b="1" dirty="0" err="1" smtClean="0">
                  <a:solidFill>
                    <a:schemeClr val="bg1"/>
                  </a:solidFill>
                  <a:latin typeface="Centaur" panose="02030504050205020304" pitchFamily="18" charset="0"/>
                  <a:cs typeface="Arial" pitchFamily="34" charset="0"/>
                </a:rPr>
                <a:t>statistiques</a:t>
              </a:r>
              <a:r>
                <a:rPr lang="en-US" altLang="ko-KR" sz="1400" b="1" dirty="0" smtClean="0">
                  <a:solidFill>
                    <a:schemeClr val="bg1"/>
                  </a:solidFill>
                  <a:latin typeface="Centaur" panose="02030504050205020304" pitchFamily="18" charset="0"/>
                  <a:cs typeface="Arial" pitchFamily="34" charset="0"/>
                </a:rPr>
                <a:t> de </a:t>
              </a:r>
              <a:r>
                <a:rPr lang="en-US" altLang="ko-KR" sz="1400" b="1" dirty="0" err="1" smtClean="0">
                  <a:solidFill>
                    <a:schemeClr val="bg1"/>
                  </a:solidFill>
                  <a:latin typeface="Centaur" panose="02030504050205020304" pitchFamily="18" charset="0"/>
                  <a:cs typeface="Arial" pitchFamily="34" charset="0"/>
                </a:rPr>
                <a:t>l’integration</a:t>
              </a:r>
              <a:r>
                <a:rPr lang="en-US" altLang="ko-KR" sz="1400" b="1" dirty="0" smtClean="0">
                  <a:solidFill>
                    <a:schemeClr val="bg1"/>
                  </a:solidFill>
                  <a:latin typeface="Centaur" panose="02030504050205020304" pitchFamily="18" charset="0"/>
                  <a:cs typeface="Arial" pitchFamily="34" charset="0"/>
                </a:rPr>
                <a:t> des TICs en </a:t>
              </a:r>
              <a:r>
                <a:rPr lang="en-US" altLang="ko-KR" sz="1400" b="1" dirty="0" err="1" smtClean="0">
                  <a:solidFill>
                    <a:schemeClr val="bg1"/>
                  </a:solidFill>
                  <a:latin typeface="Centaur" panose="02030504050205020304" pitchFamily="18" charset="0"/>
                  <a:cs typeface="Arial" pitchFamily="34" charset="0"/>
                </a:rPr>
                <a:t>Afrique</a:t>
              </a:r>
              <a:endParaRPr lang="ko-KR" altLang="en-US" sz="1400" b="1" dirty="0">
                <a:solidFill>
                  <a:schemeClr val="bg1"/>
                </a:solidFill>
                <a:latin typeface="Centaur" panose="02030504050205020304" pitchFamily="18" charset="0"/>
                <a:cs typeface="Arial" pitchFamily="34" charset="0"/>
              </a:endParaRPr>
            </a:p>
          </p:txBody>
        </p:sp>
        <p:sp>
          <p:nvSpPr>
            <p:cNvPr id="29" name="TextBox 28">
              <a:extLst>
                <a:ext uri="{FF2B5EF4-FFF2-40B4-BE49-F238E27FC236}">
                  <a16:creationId xmlns:a16="http://schemas.microsoft.com/office/drawing/2014/main" xmlns="" id="{DC3F5AE5-DC81-4588-B426-A8472D21EC24}"/>
                </a:ext>
              </a:extLst>
            </p:cNvPr>
            <p:cNvSpPr txBox="1"/>
            <p:nvPr/>
          </p:nvSpPr>
          <p:spPr>
            <a:xfrm>
              <a:off x="6847470" y="1861553"/>
              <a:ext cx="2227309" cy="2201236"/>
            </a:xfrm>
            <a:prstGeom prst="rect">
              <a:avLst/>
            </a:prstGeom>
            <a:solidFill>
              <a:schemeClr val="accent3">
                <a:lumMod val="40000"/>
                <a:lumOff val="60000"/>
              </a:schemeClr>
            </a:solidFill>
          </p:spPr>
          <p:txBody>
            <a:bodyPr wrap="square" rtlCol="0">
              <a:spAutoFit/>
            </a:bodyPr>
            <a:lstStyle/>
            <a:p>
              <a:pPr defTabSz="685715" latinLnBrk="0"/>
              <a:r>
                <a:rPr lang="fr-FR" sz="1200" dirty="0">
                  <a:latin typeface="Centaur" panose="02030504050205020304" pitchFamily="18" charset="0"/>
                  <a:hlinkClick r:id="rId2"/>
                </a:rPr>
                <a:t>https://</a:t>
              </a:r>
              <a:r>
                <a:rPr lang="fr-FR" sz="1200" dirty="0" smtClean="0">
                  <a:latin typeface="Centaur" panose="02030504050205020304" pitchFamily="18" charset="0"/>
                  <a:hlinkClick r:id="rId2"/>
                </a:rPr>
                <a:t>journals.openedition.org/ries/4117</a:t>
              </a:r>
              <a:endParaRPr lang="fr-FR" sz="1200" dirty="0" smtClean="0">
                <a:latin typeface="Centaur" panose="02030504050205020304" pitchFamily="18" charset="0"/>
              </a:endParaRPr>
            </a:p>
            <a:p>
              <a:pPr defTabSz="685715" latinLnBrk="0"/>
              <a:r>
                <a:rPr lang="fr-FR" sz="1200" dirty="0">
                  <a:latin typeface="Centaur" panose="02030504050205020304" pitchFamily="18" charset="0"/>
                  <a:hlinkClick r:id="rId3"/>
                </a:rPr>
                <a:t>http://</a:t>
              </a:r>
              <a:r>
                <a:rPr lang="fr-FR" sz="1200" dirty="0" smtClean="0">
                  <a:latin typeface="Centaur" panose="02030504050205020304" pitchFamily="18" charset="0"/>
                  <a:hlinkClick r:id="rId3"/>
                </a:rPr>
                <a:t>www.adjectif.net/spip/spip.php?article228</a:t>
              </a:r>
              <a:endParaRPr lang="fr-FR" sz="1200" dirty="0" smtClean="0">
                <a:latin typeface="Centaur" panose="02030504050205020304" pitchFamily="18" charset="0"/>
              </a:endParaRPr>
            </a:p>
            <a:p>
              <a:pPr defTabSz="685715" latinLnBrk="0"/>
              <a:r>
                <a:rPr lang="fr-FR" sz="1050" dirty="0">
                  <a:latin typeface="Centaur" panose="02030504050205020304" pitchFamily="18" charset="0"/>
                  <a:hlinkClick r:id="rId4" action="ppaction://hlinkfile"/>
                </a:rPr>
                <a:t>file:///C:/</a:t>
              </a:r>
              <a:r>
                <a:rPr lang="fr-FR" sz="1050" dirty="0" smtClean="0">
                  <a:latin typeface="Centaur" panose="02030504050205020304" pitchFamily="18" charset="0"/>
                  <a:hlinkClick r:id="rId4" action="ppaction://hlinkfile"/>
                </a:rPr>
                <a:t>Users/MAIJAM/Downloads/FICHIERS%20MEMOIRE/118685.pdf</a:t>
              </a:r>
              <a:r>
                <a:rPr lang="fr-FR" sz="1050" dirty="0" smtClean="0">
                  <a:latin typeface="Centaur" panose="02030504050205020304" pitchFamily="18" charset="0"/>
                </a:rPr>
                <a:t>, Etc…</a:t>
              </a:r>
              <a:endParaRPr lang="fr-FR" sz="900" dirty="0" smtClean="0"/>
            </a:p>
            <a:p>
              <a:pPr defTabSz="685715" latinLnBrk="0"/>
              <a:r>
                <a:rPr lang="en-US" altLang="ko-KR" sz="900" dirty="0" smtClean="0">
                  <a:solidFill>
                    <a:schemeClr val="bg1"/>
                  </a:solidFill>
                  <a:cs typeface="Arial" pitchFamily="34" charset="0"/>
                </a:rPr>
                <a:t>.</a:t>
              </a:r>
              <a:endParaRPr lang="en-US" altLang="ko-KR" sz="900" dirty="0">
                <a:solidFill>
                  <a:schemeClr val="bg1"/>
                </a:solidFill>
                <a:cs typeface="Arial" pitchFamily="34" charset="0"/>
              </a:endParaRPr>
            </a:p>
          </p:txBody>
        </p:sp>
      </p:grpSp>
      <p:sp>
        <p:nvSpPr>
          <p:cNvPr id="32" name="TextBox 31">
            <a:extLst>
              <a:ext uri="{FF2B5EF4-FFF2-40B4-BE49-F238E27FC236}">
                <a16:creationId xmlns:a16="http://schemas.microsoft.com/office/drawing/2014/main" xmlns="" id="{A22BE4D1-A60F-42AB-90E0-7DC751081330}"/>
              </a:ext>
            </a:extLst>
          </p:cNvPr>
          <p:cNvSpPr txBox="1"/>
          <p:nvPr/>
        </p:nvSpPr>
        <p:spPr>
          <a:xfrm>
            <a:off x="43560" y="2757015"/>
            <a:ext cx="2647223" cy="1200329"/>
          </a:xfrm>
          <a:prstGeom prst="rect">
            <a:avLst/>
          </a:prstGeom>
          <a:solidFill>
            <a:schemeClr val="bg1">
              <a:lumMod val="95000"/>
            </a:schemeClr>
          </a:solidFill>
        </p:spPr>
        <p:txBody>
          <a:bodyPr wrap="square" rtlCol="0">
            <a:spAutoFit/>
          </a:bodyPr>
          <a:lstStyle/>
          <a:p>
            <a:pPr defTabSz="685715" latinLnBrk="0"/>
            <a:r>
              <a:rPr lang="fr-FR" sz="1200" dirty="0" smtClean="0">
                <a:latin typeface="Centaur" panose="02030504050205020304" pitchFamily="18" charset="0"/>
              </a:rPr>
              <a:t>En </a:t>
            </a:r>
            <a:r>
              <a:rPr lang="fr-FR" sz="1200" dirty="0">
                <a:latin typeface="Centaur" panose="02030504050205020304" pitchFamily="18" charset="0"/>
              </a:rPr>
              <a:t>Afrique lors de la dernière décennie, les TIC ont connu une croissance considérable. L'engouement des pays d'Afrique pour ces technologies est réel. La progression des utilisateurs de la téléphonie cellulaire et des connexions à l'Internet est impressionnante</a:t>
            </a:r>
            <a:r>
              <a:rPr lang="fr-FR" sz="900" dirty="0"/>
              <a:t>. </a:t>
            </a:r>
            <a:endParaRPr lang="en-US" altLang="ko-KR" sz="900" dirty="0">
              <a:solidFill>
                <a:prstClr val="black"/>
              </a:solidFill>
              <a:cs typeface="Arial" pitchFamily="34" charset="0"/>
            </a:endParaRPr>
          </a:p>
        </p:txBody>
      </p:sp>
      <p:sp>
        <p:nvSpPr>
          <p:cNvPr id="54" name="TextBox 22">
            <a:extLst>
              <a:ext uri="{FF2B5EF4-FFF2-40B4-BE49-F238E27FC236}">
                <a16:creationId xmlns:a16="http://schemas.microsoft.com/office/drawing/2014/main" xmlns="" id="{07EAD6AF-2C08-4745-9F81-41C499AF7B01}"/>
              </a:ext>
            </a:extLst>
          </p:cNvPr>
          <p:cNvSpPr txBox="1"/>
          <p:nvPr/>
        </p:nvSpPr>
        <p:spPr>
          <a:xfrm>
            <a:off x="395537" y="691225"/>
            <a:ext cx="8496944" cy="461665"/>
          </a:xfrm>
          <a:prstGeom prst="rect">
            <a:avLst/>
          </a:prstGeom>
          <a:noFill/>
        </p:spPr>
        <p:txBody>
          <a:bodyPr wrap="square" rtlCol="0">
            <a:spAutoFit/>
          </a:bodyPr>
          <a:lstStyle/>
          <a:p>
            <a:pPr defTabSz="685715" latinLnBrk="0"/>
            <a:r>
              <a:rPr lang="en-US" altLang="ko-KR" sz="1200" dirty="0" smtClean="0">
                <a:solidFill>
                  <a:schemeClr val="bg1"/>
                </a:solidFill>
                <a:latin typeface="Centaur" panose="02030504050205020304" pitchFamily="18" charset="0"/>
                <a:cs typeface="Arial" pitchFamily="34" charset="0"/>
              </a:rPr>
              <a:t>Ce projet a déjà fait </a:t>
            </a:r>
            <a:r>
              <a:rPr lang="en-US" altLang="ko-KR" sz="1200" dirty="0" err="1" smtClean="0">
                <a:solidFill>
                  <a:schemeClr val="bg1"/>
                </a:solidFill>
                <a:latin typeface="Centaur" panose="02030504050205020304" pitchFamily="18" charset="0"/>
                <a:cs typeface="Arial" pitchFamily="34" charset="0"/>
              </a:rPr>
              <a:t>l’objet</a:t>
            </a:r>
            <a:r>
              <a:rPr lang="en-US" altLang="ko-KR" sz="1200" dirty="0" smtClean="0">
                <a:solidFill>
                  <a:schemeClr val="bg1"/>
                </a:solidFill>
                <a:latin typeface="Centaur" panose="02030504050205020304" pitchFamily="18" charset="0"/>
                <a:cs typeface="Arial" pitchFamily="34" charset="0"/>
              </a:rPr>
              <a:t> de </a:t>
            </a:r>
            <a:r>
              <a:rPr lang="en-US" altLang="ko-KR" sz="1200" dirty="0" err="1" smtClean="0">
                <a:solidFill>
                  <a:schemeClr val="bg1"/>
                </a:solidFill>
                <a:latin typeface="Centaur" panose="02030504050205020304" pitchFamily="18" charset="0"/>
                <a:cs typeface="Arial" pitchFamily="34" charset="0"/>
              </a:rPr>
              <a:t>reflexion</a:t>
            </a:r>
            <a:r>
              <a:rPr lang="en-US" altLang="ko-KR" sz="1200" dirty="0" smtClean="0">
                <a:solidFill>
                  <a:schemeClr val="bg1"/>
                </a:solidFill>
                <a:latin typeface="Centaur" panose="02030504050205020304" pitchFamily="18" charset="0"/>
                <a:cs typeface="Arial" pitchFamily="34" charset="0"/>
              </a:rPr>
              <a:t> </a:t>
            </a:r>
            <a:r>
              <a:rPr lang="en-US" altLang="ko-KR" sz="1200" dirty="0" err="1" smtClean="0">
                <a:solidFill>
                  <a:schemeClr val="bg1"/>
                </a:solidFill>
                <a:latin typeface="Centaur" panose="02030504050205020304" pitchFamily="18" charset="0"/>
                <a:cs typeface="Arial" pitchFamily="34" charset="0"/>
              </a:rPr>
              <a:t>même</a:t>
            </a:r>
            <a:r>
              <a:rPr lang="en-US" altLang="ko-KR" sz="1200" dirty="0" smtClean="0">
                <a:solidFill>
                  <a:schemeClr val="bg1"/>
                </a:solidFill>
                <a:latin typeface="Centaur" panose="02030504050205020304" pitchFamily="18" charset="0"/>
                <a:cs typeface="Arial" pitchFamily="34" charset="0"/>
              </a:rPr>
              <a:t> </a:t>
            </a:r>
            <a:r>
              <a:rPr lang="en-US" altLang="ko-KR" sz="1200" dirty="0" err="1" smtClean="0">
                <a:solidFill>
                  <a:schemeClr val="bg1"/>
                </a:solidFill>
                <a:latin typeface="Centaur" panose="02030504050205020304" pitchFamily="18" charset="0"/>
                <a:cs typeface="Arial" pitchFamily="34" charset="0"/>
              </a:rPr>
              <a:t>si</a:t>
            </a:r>
            <a:r>
              <a:rPr lang="en-US" altLang="ko-KR" sz="1200" dirty="0" smtClean="0">
                <a:solidFill>
                  <a:schemeClr val="bg1"/>
                </a:solidFill>
                <a:latin typeface="Centaur" panose="02030504050205020304" pitchFamily="18" charset="0"/>
                <a:cs typeface="Arial" pitchFamily="34" charset="0"/>
              </a:rPr>
              <a:t> l’approche </a:t>
            </a:r>
            <a:r>
              <a:rPr lang="en-US" altLang="ko-KR" sz="1200" dirty="0" err="1" smtClean="0">
                <a:solidFill>
                  <a:schemeClr val="bg1"/>
                </a:solidFill>
                <a:latin typeface="Centaur" panose="02030504050205020304" pitchFamily="18" charset="0"/>
                <a:cs typeface="Arial" pitchFamily="34" charset="0"/>
              </a:rPr>
              <a:t>est</a:t>
            </a:r>
            <a:r>
              <a:rPr lang="en-US" altLang="ko-KR" sz="1200" dirty="0" smtClean="0">
                <a:solidFill>
                  <a:schemeClr val="bg1"/>
                </a:solidFill>
                <a:latin typeface="Centaur" panose="02030504050205020304" pitchFamily="18" charset="0"/>
                <a:cs typeface="Arial" pitchFamily="34" charset="0"/>
              </a:rPr>
              <a:t> </a:t>
            </a:r>
            <a:r>
              <a:rPr lang="en-US" altLang="ko-KR" sz="1200" dirty="0" err="1" smtClean="0">
                <a:solidFill>
                  <a:schemeClr val="bg1"/>
                </a:solidFill>
                <a:latin typeface="Centaur" panose="02030504050205020304" pitchFamily="18" charset="0"/>
                <a:cs typeface="Arial" pitchFamily="34" charset="0"/>
              </a:rPr>
              <a:t>différente</a:t>
            </a:r>
            <a:r>
              <a:rPr lang="en-US" altLang="ko-KR" sz="1200" dirty="0" smtClean="0">
                <a:solidFill>
                  <a:schemeClr val="bg1"/>
                </a:solidFill>
                <a:latin typeface="Centaur" panose="02030504050205020304" pitchFamily="18" charset="0"/>
                <a:cs typeface="Arial" pitchFamily="34" charset="0"/>
              </a:rPr>
              <a:t>, </a:t>
            </a:r>
            <a:r>
              <a:rPr lang="en-US" altLang="ko-KR" sz="1200" dirty="0" err="1" smtClean="0">
                <a:solidFill>
                  <a:schemeClr val="bg1"/>
                </a:solidFill>
                <a:latin typeface="Centaur" panose="02030504050205020304" pitchFamily="18" charset="0"/>
                <a:cs typeface="Arial" pitchFamily="34" charset="0"/>
              </a:rPr>
              <a:t>plusieurs</a:t>
            </a:r>
            <a:r>
              <a:rPr lang="en-US" altLang="ko-KR" sz="1200" dirty="0" smtClean="0">
                <a:solidFill>
                  <a:schemeClr val="bg1"/>
                </a:solidFill>
                <a:latin typeface="Centaur" panose="02030504050205020304" pitchFamily="18" charset="0"/>
                <a:cs typeface="Arial" pitchFamily="34" charset="0"/>
              </a:rPr>
              <a:t> articles </a:t>
            </a:r>
            <a:r>
              <a:rPr lang="en-US" altLang="ko-KR" sz="1200" dirty="0" err="1" smtClean="0">
                <a:solidFill>
                  <a:schemeClr val="bg1"/>
                </a:solidFill>
                <a:latin typeface="Centaur" panose="02030504050205020304" pitchFamily="18" charset="0"/>
                <a:cs typeface="Arial" pitchFamily="34" charset="0"/>
              </a:rPr>
              <a:t>ont</a:t>
            </a:r>
            <a:r>
              <a:rPr lang="en-US" altLang="ko-KR" sz="1200" dirty="0" smtClean="0">
                <a:solidFill>
                  <a:schemeClr val="bg1"/>
                </a:solidFill>
                <a:latin typeface="Centaur" panose="02030504050205020304" pitchFamily="18" charset="0"/>
                <a:cs typeface="Arial" pitchFamily="34" charset="0"/>
              </a:rPr>
              <a:t> </a:t>
            </a:r>
            <a:r>
              <a:rPr lang="en-US" altLang="ko-KR" sz="1200" dirty="0" err="1" smtClean="0">
                <a:solidFill>
                  <a:schemeClr val="bg1"/>
                </a:solidFill>
                <a:latin typeface="Centaur" panose="02030504050205020304" pitchFamily="18" charset="0"/>
                <a:cs typeface="Arial" pitchFamily="34" charset="0"/>
              </a:rPr>
              <a:t>été</a:t>
            </a:r>
            <a:r>
              <a:rPr lang="en-US" altLang="ko-KR" sz="1200" dirty="0" smtClean="0">
                <a:solidFill>
                  <a:schemeClr val="bg1"/>
                </a:solidFill>
                <a:latin typeface="Centaur" panose="02030504050205020304" pitchFamily="18" charset="0"/>
                <a:cs typeface="Arial" pitchFamily="34" charset="0"/>
              </a:rPr>
              <a:t> </a:t>
            </a:r>
            <a:r>
              <a:rPr lang="en-US" altLang="ko-KR" sz="1200" dirty="0" err="1" smtClean="0">
                <a:solidFill>
                  <a:schemeClr val="bg1"/>
                </a:solidFill>
                <a:latin typeface="Centaur" panose="02030504050205020304" pitchFamily="18" charset="0"/>
                <a:cs typeface="Arial" pitchFamily="34" charset="0"/>
              </a:rPr>
              <a:t>publiés</a:t>
            </a:r>
            <a:r>
              <a:rPr lang="en-US" altLang="ko-KR" sz="1200" dirty="0" smtClean="0">
                <a:solidFill>
                  <a:schemeClr val="bg1"/>
                </a:solidFill>
                <a:latin typeface="Centaur" panose="02030504050205020304" pitchFamily="18" charset="0"/>
                <a:cs typeface="Arial" pitchFamily="34" charset="0"/>
              </a:rPr>
              <a:t> dans le </a:t>
            </a:r>
            <a:r>
              <a:rPr lang="en-US" altLang="ko-KR" sz="1200" dirty="0" err="1" smtClean="0">
                <a:solidFill>
                  <a:schemeClr val="bg1"/>
                </a:solidFill>
                <a:latin typeface="Centaur" panose="02030504050205020304" pitchFamily="18" charset="0"/>
                <a:cs typeface="Arial" pitchFamily="34" charset="0"/>
              </a:rPr>
              <a:t>sens</a:t>
            </a:r>
            <a:r>
              <a:rPr lang="en-US" altLang="ko-KR" sz="1200" dirty="0" smtClean="0">
                <a:solidFill>
                  <a:schemeClr val="bg1"/>
                </a:solidFill>
                <a:latin typeface="Centaur" panose="02030504050205020304" pitchFamily="18" charset="0"/>
                <a:cs typeface="Arial" pitchFamily="34" charset="0"/>
              </a:rPr>
              <a:t> de conception et de la realization d’un </a:t>
            </a:r>
            <a:r>
              <a:rPr lang="en-US" altLang="ko-KR" sz="1200" dirty="0" err="1" smtClean="0">
                <a:solidFill>
                  <a:schemeClr val="bg1"/>
                </a:solidFill>
                <a:latin typeface="Centaur" panose="02030504050205020304" pitchFamily="18" charset="0"/>
                <a:cs typeface="Arial" pitchFamily="34" charset="0"/>
              </a:rPr>
              <a:t>tel</a:t>
            </a:r>
            <a:r>
              <a:rPr lang="en-US" altLang="ko-KR" sz="1200" dirty="0" smtClean="0">
                <a:solidFill>
                  <a:schemeClr val="bg1"/>
                </a:solidFill>
                <a:latin typeface="Centaur" panose="02030504050205020304" pitchFamily="18" charset="0"/>
                <a:cs typeface="Arial" pitchFamily="34" charset="0"/>
              </a:rPr>
              <a:t> </a:t>
            </a:r>
            <a:r>
              <a:rPr lang="en-US" altLang="ko-KR" sz="1200" dirty="0" err="1" smtClean="0">
                <a:solidFill>
                  <a:schemeClr val="bg1"/>
                </a:solidFill>
                <a:latin typeface="Centaur" panose="02030504050205020304" pitchFamily="18" charset="0"/>
                <a:cs typeface="Arial" pitchFamily="34" charset="0"/>
              </a:rPr>
              <a:t>système</a:t>
            </a:r>
            <a:r>
              <a:rPr lang="en-US" altLang="ko-KR" sz="1200" dirty="0" smtClean="0">
                <a:solidFill>
                  <a:schemeClr val="bg1"/>
                </a:solidFill>
                <a:latin typeface="Centaur" panose="02030504050205020304" pitchFamily="18" charset="0"/>
                <a:cs typeface="Arial" pitchFamily="34" charset="0"/>
              </a:rPr>
              <a:t>. Nous avons </a:t>
            </a:r>
            <a:r>
              <a:rPr lang="en-US" altLang="ko-KR" sz="1200" dirty="0" err="1" smtClean="0">
                <a:solidFill>
                  <a:schemeClr val="bg1"/>
                </a:solidFill>
                <a:latin typeface="Centaur" panose="02030504050205020304" pitchFamily="18" charset="0"/>
                <a:cs typeface="Arial" pitchFamily="34" charset="0"/>
              </a:rPr>
              <a:t>ainsi</a:t>
            </a:r>
            <a:r>
              <a:rPr lang="en-US" altLang="ko-KR" sz="1200" dirty="0" smtClean="0">
                <a:solidFill>
                  <a:schemeClr val="bg1"/>
                </a:solidFill>
                <a:latin typeface="Centaur" panose="02030504050205020304" pitchFamily="18" charset="0"/>
                <a:cs typeface="Arial" pitchFamily="34" charset="0"/>
              </a:rPr>
              <a:t> </a:t>
            </a:r>
            <a:r>
              <a:rPr lang="en-US" altLang="ko-KR" sz="1200" dirty="0" err="1" smtClean="0">
                <a:solidFill>
                  <a:schemeClr val="bg1"/>
                </a:solidFill>
                <a:latin typeface="Centaur" panose="02030504050205020304" pitchFamily="18" charset="0"/>
                <a:cs typeface="Arial" pitchFamily="34" charset="0"/>
              </a:rPr>
              <a:t>pu</a:t>
            </a:r>
            <a:r>
              <a:rPr lang="en-US" altLang="ko-KR" sz="1200" dirty="0" smtClean="0">
                <a:solidFill>
                  <a:schemeClr val="bg1"/>
                </a:solidFill>
                <a:latin typeface="Centaur" panose="02030504050205020304" pitchFamily="18" charset="0"/>
                <a:cs typeface="Arial" pitchFamily="34" charset="0"/>
              </a:rPr>
              <a:t> </a:t>
            </a:r>
            <a:r>
              <a:rPr lang="en-US" altLang="ko-KR" sz="1200" dirty="0" err="1" smtClean="0">
                <a:solidFill>
                  <a:schemeClr val="bg1"/>
                </a:solidFill>
                <a:latin typeface="Centaur" panose="02030504050205020304" pitchFamily="18" charset="0"/>
                <a:cs typeface="Arial" pitchFamily="34" charset="0"/>
              </a:rPr>
              <a:t>parcourir</a:t>
            </a:r>
            <a:r>
              <a:rPr lang="en-US" altLang="ko-KR" sz="1200" dirty="0" smtClean="0">
                <a:solidFill>
                  <a:schemeClr val="bg1"/>
                </a:solidFill>
                <a:latin typeface="Centaur" panose="02030504050205020304" pitchFamily="18" charset="0"/>
                <a:cs typeface="Arial" pitchFamily="34" charset="0"/>
              </a:rPr>
              <a:t> </a:t>
            </a:r>
            <a:r>
              <a:rPr lang="en-US" altLang="ko-KR" sz="1200" dirty="0" err="1" smtClean="0">
                <a:solidFill>
                  <a:schemeClr val="bg1"/>
                </a:solidFill>
                <a:latin typeface="Centaur" panose="02030504050205020304" pitchFamily="18" charset="0"/>
                <a:cs typeface="Arial" pitchFamily="34" charset="0"/>
              </a:rPr>
              <a:t>certains</a:t>
            </a:r>
            <a:r>
              <a:rPr lang="en-US" altLang="ko-KR" sz="1200" dirty="0" smtClean="0">
                <a:solidFill>
                  <a:schemeClr val="bg1"/>
                </a:solidFill>
                <a:latin typeface="Centaur" panose="02030504050205020304" pitchFamily="18" charset="0"/>
                <a:cs typeface="Arial" pitchFamily="34" charset="0"/>
              </a:rPr>
              <a:t> que nous </a:t>
            </a:r>
            <a:r>
              <a:rPr lang="en-US" altLang="ko-KR" sz="1200" dirty="0" err="1" smtClean="0">
                <a:solidFill>
                  <a:schemeClr val="bg1"/>
                </a:solidFill>
                <a:latin typeface="Centaur" panose="02030504050205020304" pitchFamily="18" charset="0"/>
                <a:cs typeface="Arial" pitchFamily="34" charset="0"/>
              </a:rPr>
              <a:t>citons</a:t>
            </a:r>
            <a:r>
              <a:rPr lang="en-US" altLang="ko-KR" sz="1200" dirty="0" smtClean="0">
                <a:solidFill>
                  <a:schemeClr val="bg1"/>
                </a:solidFill>
                <a:latin typeface="Centaur" panose="02030504050205020304" pitchFamily="18" charset="0"/>
                <a:cs typeface="Arial" pitchFamily="34" charset="0"/>
              </a:rPr>
              <a:t>  ci dessous</a:t>
            </a:r>
            <a:r>
              <a:rPr lang="en-US" altLang="ko-KR" sz="1200" dirty="0">
                <a:solidFill>
                  <a:schemeClr val="bg1"/>
                </a:solidFill>
                <a:latin typeface="Centaur" panose="02030504050205020304" pitchFamily="18" charset="0"/>
                <a:cs typeface="Arial" pitchFamily="34" charset="0"/>
              </a:rPr>
              <a:t>:</a:t>
            </a:r>
            <a:endParaRPr lang="en-US" altLang="ko-KR" sz="900" dirty="0">
              <a:solidFill>
                <a:prstClr val="black"/>
              </a:solidFill>
              <a:latin typeface="Centaur" panose="02030504050205020304" pitchFamily="18" charset="0"/>
              <a:cs typeface="Arial" pitchFamily="34" charset="0"/>
            </a:endParaRPr>
          </a:p>
        </p:txBody>
      </p:sp>
      <p:pic>
        <p:nvPicPr>
          <p:cNvPr id="2" name="Image 1"/>
          <p:cNvPicPr>
            <a:picLocks noChangeAspect="1"/>
          </p:cNvPicPr>
          <p:nvPr/>
        </p:nvPicPr>
        <p:blipFill>
          <a:blip r:embed="rId5"/>
          <a:stretch>
            <a:fillRect/>
          </a:stretch>
        </p:blipFill>
        <p:spPr>
          <a:xfrm>
            <a:off x="3586270" y="4734285"/>
            <a:ext cx="970227" cy="409215"/>
          </a:xfrm>
          <a:prstGeom prst="rect">
            <a:avLst/>
          </a:prstGeom>
        </p:spPr>
      </p:pic>
      <p:pic>
        <p:nvPicPr>
          <p:cNvPr id="3" name="Image 2"/>
          <p:cNvPicPr>
            <a:picLocks noChangeAspect="1"/>
          </p:cNvPicPr>
          <p:nvPr/>
        </p:nvPicPr>
        <p:blipFill>
          <a:blip r:embed="rId6"/>
          <a:stretch>
            <a:fillRect/>
          </a:stretch>
        </p:blipFill>
        <p:spPr>
          <a:xfrm>
            <a:off x="3498936" y="4171680"/>
            <a:ext cx="1075061" cy="277035"/>
          </a:xfrm>
          <a:prstGeom prst="rect">
            <a:avLst/>
          </a:prstGeom>
        </p:spPr>
      </p:pic>
      <p:pic>
        <p:nvPicPr>
          <p:cNvPr id="55" name="Image 54"/>
          <p:cNvPicPr>
            <a:picLocks noChangeAspect="1"/>
          </p:cNvPicPr>
          <p:nvPr/>
        </p:nvPicPr>
        <p:blipFill>
          <a:blip r:embed="rId7"/>
          <a:stretch>
            <a:fillRect/>
          </a:stretch>
        </p:blipFill>
        <p:spPr>
          <a:xfrm>
            <a:off x="4735845" y="4372061"/>
            <a:ext cx="870241" cy="415213"/>
          </a:xfrm>
          <a:prstGeom prst="rect">
            <a:avLst/>
          </a:prstGeom>
        </p:spPr>
      </p:pic>
      <p:sp>
        <p:nvSpPr>
          <p:cNvPr id="56" name="Rectangle 55"/>
          <p:cNvSpPr/>
          <p:nvPr/>
        </p:nvSpPr>
        <p:spPr>
          <a:xfrm>
            <a:off x="56735" y="4397456"/>
            <a:ext cx="3084250" cy="461665"/>
          </a:xfrm>
          <a:prstGeom prst="rect">
            <a:avLst/>
          </a:prstGeom>
          <a:solidFill>
            <a:schemeClr val="accent3">
              <a:lumMod val="40000"/>
              <a:lumOff val="60000"/>
            </a:schemeClr>
          </a:solidFill>
        </p:spPr>
        <p:txBody>
          <a:bodyPr wrap="square">
            <a:spAutoFit/>
          </a:bodyPr>
          <a:lstStyle/>
          <a:p>
            <a:r>
              <a:rPr lang="fr-FR" sz="1200" dirty="0">
                <a:solidFill>
                  <a:schemeClr val="bg1">
                    <a:lumMod val="95000"/>
                  </a:schemeClr>
                </a:solidFill>
                <a:latin typeface="Centaur" panose="02030504050205020304" pitchFamily="18" charset="0"/>
                <a:hlinkClick r:id="rId8"/>
              </a:rPr>
              <a:t>https://www.lecfomasque.com/10-outils-partage-ecrans-a-distance/</a:t>
            </a:r>
            <a:endParaRPr lang="fr-FR" sz="1200" dirty="0">
              <a:solidFill>
                <a:schemeClr val="bg1">
                  <a:lumMod val="95000"/>
                </a:schemeClr>
              </a:solidFill>
              <a:latin typeface="Centaur" panose="02030504050205020304" pitchFamily="18" charset="0"/>
            </a:endParaRPr>
          </a:p>
        </p:txBody>
      </p:sp>
      <p:sp>
        <p:nvSpPr>
          <p:cNvPr id="57" name="TextBox 31">
            <a:extLst>
              <a:ext uri="{FF2B5EF4-FFF2-40B4-BE49-F238E27FC236}">
                <a16:creationId xmlns:a16="http://schemas.microsoft.com/office/drawing/2014/main" xmlns="" id="{A22BE4D1-A60F-42AB-90E0-7DC751081330}"/>
              </a:ext>
            </a:extLst>
          </p:cNvPr>
          <p:cNvSpPr txBox="1"/>
          <p:nvPr/>
        </p:nvSpPr>
        <p:spPr>
          <a:xfrm>
            <a:off x="2925365" y="2854324"/>
            <a:ext cx="2385092" cy="1015663"/>
          </a:xfrm>
          <a:prstGeom prst="rect">
            <a:avLst/>
          </a:prstGeom>
          <a:solidFill>
            <a:schemeClr val="bg1">
              <a:lumMod val="95000"/>
            </a:schemeClr>
          </a:solidFill>
        </p:spPr>
        <p:txBody>
          <a:bodyPr wrap="square" rtlCol="0">
            <a:spAutoFit/>
          </a:bodyPr>
          <a:lstStyle/>
          <a:p>
            <a:pPr defTabSz="685715" latinLnBrk="0"/>
            <a:r>
              <a:rPr lang="fr-FR" sz="1200" dirty="0" smtClean="0">
                <a:latin typeface="Centaur" panose="02030504050205020304" pitchFamily="18" charset="0"/>
              </a:rPr>
              <a:t>Au </a:t>
            </a:r>
            <a:r>
              <a:rPr lang="fr-FR" sz="1200" dirty="0">
                <a:latin typeface="Centaur" panose="02030504050205020304" pitchFamily="18" charset="0"/>
              </a:rPr>
              <a:t>moment où les TIC évoluent extrêmement vite, un recensement exhaustif de leurs usages de la part des enseignants à des fins pédagogiques serait difficile</a:t>
            </a:r>
            <a:r>
              <a:rPr lang="en-US" altLang="ko-KR" sz="900" dirty="0" smtClean="0">
                <a:solidFill>
                  <a:prstClr val="black"/>
                </a:solidFill>
                <a:cs typeface="Arial" pitchFamily="34" charset="0"/>
              </a:rPr>
              <a:t>.</a:t>
            </a:r>
            <a:endParaRPr lang="en-US" altLang="ko-KR" sz="900" dirty="0">
              <a:solidFill>
                <a:prstClr val="black"/>
              </a:solidFill>
              <a:cs typeface="Arial" pitchFamily="34" charset="0"/>
            </a:endParaRPr>
          </a:p>
        </p:txBody>
      </p:sp>
      <p:cxnSp>
        <p:nvCxnSpPr>
          <p:cNvPr id="59" name="Connecteur droit avec flèche 58"/>
          <p:cNvCxnSpPr/>
          <p:nvPr/>
        </p:nvCxnSpPr>
        <p:spPr>
          <a:xfrm flipH="1">
            <a:off x="2282596" y="2448367"/>
            <a:ext cx="456026" cy="2851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p:cNvCxnSpPr/>
          <p:nvPr/>
        </p:nvCxnSpPr>
        <p:spPr>
          <a:xfrm>
            <a:off x="2756521" y="2450165"/>
            <a:ext cx="480066" cy="336806"/>
          </a:xfrm>
          <a:prstGeom prst="straightConnector1">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flipV="1">
            <a:off x="3140985" y="4310197"/>
            <a:ext cx="357951" cy="3123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eur droit avec flèche 72"/>
          <p:cNvCxnSpPr>
            <a:endCxn id="2" idx="1"/>
          </p:cNvCxnSpPr>
          <p:nvPr/>
        </p:nvCxnSpPr>
        <p:spPr>
          <a:xfrm>
            <a:off x="3140985" y="4613004"/>
            <a:ext cx="445285" cy="32588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56" idx="3"/>
            <a:endCxn id="55" idx="1"/>
          </p:cNvCxnSpPr>
          <p:nvPr/>
        </p:nvCxnSpPr>
        <p:spPr>
          <a:xfrm flipV="1">
            <a:off x="3140985" y="4579668"/>
            <a:ext cx="1594860" cy="486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3048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b="1" dirty="0" smtClean="0">
                <a:solidFill>
                  <a:schemeClr val="accent2">
                    <a:lumMod val="50000"/>
                  </a:schemeClr>
                </a:solidFill>
                <a:latin typeface="Centaur" panose="02030504050205020304" pitchFamily="18" charset="0"/>
              </a:rPr>
              <a:t>7.   Les articles se rapportant à l’approche du thème</a:t>
            </a:r>
            <a:endParaRPr lang="ko-KR" altLang="en-US" b="1" dirty="0">
              <a:solidFill>
                <a:schemeClr val="accent2">
                  <a:lumMod val="50000"/>
                </a:schemeClr>
              </a:solidFill>
              <a:latin typeface="Centaur" panose="02030504050205020304" pitchFamily="18" charset="0"/>
            </a:endParaRPr>
          </a:p>
        </p:txBody>
      </p:sp>
      <p:sp>
        <p:nvSpPr>
          <p:cNvPr id="3" name="Text Placeholder 2"/>
          <p:cNvSpPr>
            <a:spLocks noGrp="1"/>
          </p:cNvSpPr>
          <p:nvPr>
            <p:ph type="body" sz="quarter" idx="11"/>
          </p:nvPr>
        </p:nvSpPr>
        <p:spPr>
          <a:xfrm>
            <a:off x="0" y="757696"/>
            <a:ext cx="9144000" cy="471058"/>
          </a:xfrm>
        </p:spPr>
        <p:txBody>
          <a:bodyPr/>
          <a:lstStyle/>
          <a:p>
            <a:pPr lvl="0"/>
            <a:r>
              <a:rPr lang="en-US" altLang="ko-KR" dirty="0" smtClean="0">
                <a:solidFill>
                  <a:schemeClr val="bg1">
                    <a:lumMod val="50000"/>
                  </a:schemeClr>
                </a:solidFill>
                <a:latin typeface="Centaur" panose="02030504050205020304" pitchFamily="18" charset="0"/>
              </a:rPr>
              <a:t>Plusieurs outils permettent le partage de l’écran dans un réseau local. Les articles ci dessous présentent succintement 3 approaches sur lesquelles nous avons approfondis les recherches pour extraire celle que nous allons utiliser</a:t>
            </a:r>
            <a:endParaRPr lang="en-US" altLang="ko-KR" dirty="0">
              <a:solidFill>
                <a:schemeClr val="bg1">
                  <a:lumMod val="50000"/>
                </a:schemeClr>
              </a:solidFill>
              <a:latin typeface="Centaur" panose="02030504050205020304" pitchFamily="18" charset="0"/>
            </a:endParaRPr>
          </a:p>
        </p:txBody>
      </p:sp>
      <p:grpSp>
        <p:nvGrpSpPr>
          <p:cNvPr id="14" name="Group 13"/>
          <p:cNvGrpSpPr/>
          <p:nvPr/>
        </p:nvGrpSpPr>
        <p:grpSpPr>
          <a:xfrm>
            <a:off x="1570911" y="2392920"/>
            <a:ext cx="809246" cy="1525169"/>
            <a:chOff x="915494" y="1967970"/>
            <a:chExt cx="1032578" cy="1685087"/>
          </a:xfrm>
          <a:solidFill>
            <a:schemeClr val="accent2"/>
          </a:solidFill>
        </p:grpSpPr>
        <p:sp>
          <p:nvSpPr>
            <p:cNvPr id="8" name="Rectangle 7"/>
            <p:cNvSpPr/>
            <p:nvPr/>
          </p:nvSpPr>
          <p:spPr>
            <a:xfrm rot="16200000">
              <a:off x="1362977" y="3067961"/>
              <a:ext cx="305931" cy="8642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Up Arrow 4"/>
            <p:cNvSpPr/>
            <p:nvPr/>
          </p:nvSpPr>
          <p:spPr>
            <a:xfrm>
              <a:off x="915494" y="1967970"/>
              <a:ext cx="674364" cy="1685087"/>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Up Arrow 5"/>
          <p:cNvSpPr/>
          <p:nvPr/>
        </p:nvSpPr>
        <p:spPr>
          <a:xfrm>
            <a:off x="3131839" y="2010402"/>
            <a:ext cx="503069" cy="959956"/>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Group 14"/>
          <p:cNvGrpSpPr/>
          <p:nvPr/>
        </p:nvGrpSpPr>
        <p:grpSpPr>
          <a:xfrm>
            <a:off x="4323715" y="2358108"/>
            <a:ext cx="761078" cy="1539434"/>
            <a:chOff x="3892125" y="1953705"/>
            <a:chExt cx="1032959" cy="1699352"/>
          </a:xfrm>
          <a:solidFill>
            <a:schemeClr val="accent2"/>
          </a:solidFill>
        </p:grpSpPr>
        <p:sp>
          <p:nvSpPr>
            <p:cNvPr id="7" name="Up Arrow 6"/>
            <p:cNvSpPr/>
            <p:nvPr/>
          </p:nvSpPr>
          <p:spPr>
            <a:xfrm>
              <a:off x="4250720" y="1953705"/>
              <a:ext cx="674364" cy="1699352"/>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p:nvSpPr>
          <p:spPr>
            <a:xfrm rot="16200000">
              <a:off x="4182764" y="3079437"/>
              <a:ext cx="282980" cy="8642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2" name="Group 21"/>
          <p:cNvGrpSpPr/>
          <p:nvPr/>
        </p:nvGrpSpPr>
        <p:grpSpPr>
          <a:xfrm>
            <a:off x="1966977" y="1227606"/>
            <a:ext cx="2753392" cy="1216057"/>
            <a:chOff x="803640" y="3362835"/>
            <a:chExt cx="2059657" cy="1386578"/>
          </a:xfrm>
        </p:grpSpPr>
        <p:sp>
          <p:nvSpPr>
            <p:cNvPr id="23" name="TextBox 22"/>
            <p:cNvSpPr txBox="1"/>
            <p:nvPr/>
          </p:nvSpPr>
          <p:spPr>
            <a:xfrm>
              <a:off x="803640" y="3579862"/>
              <a:ext cx="2059657" cy="1169551"/>
            </a:xfrm>
            <a:prstGeom prst="rect">
              <a:avLst/>
            </a:prstGeom>
            <a:noFill/>
          </p:spPr>
          <p:txBody>
            <a:bodyPr wrap="square" rtlCol="0">
              <a:spAutoFit/>
            </a:bodyPr>
            <a:lstStyle/>
            <a:p>
              <a:pPr algn="ctr"/>
              <a:r>
                <a:rPr lang="en-US" altLang="ko-KR" sz="1400" dirty="0" err="1" smtClean="0">
                  <a:latin typeface="Centaur" panose="02030504050205020304" pitchFamily="18" charset="0"/>
                  <a:cs typeface="Arial" pitchFamily="34" charset="0"/>
                </a:rPr>
                <a:t>Est</a:t>
              </a:r>
              <a:r>
                <a:rPr lang="en-US" altLang="ko-KR" sz="1400" dirty="0" smtClean="0">
                  <a:latin typeface="Centaur" panose="02030504050205020304" pitchFamily="18" charset="0"/>
                  <a:cs typeface="Arial" pitchFamily="34" charset="0"/>
                </a:rPr>
                <a:t> un shield </a:t>
              </a:r>
              <a:r>
                <a:rPr lang="en-US" altLang="ko-KR" sz="1400" dirty="0" err="1" smtClean="0">
                  <a:latin typeface="Centaur" panose="02030504050205020304" pitchFamily="18" charset="0"/>
                  <a:cs typeface="Arial" pitchFamily="34" charset="0"/>
                </a:rPr>
                <a:t>qu’on</a:t>
              </a:r>
              <a:r>
                <a:rPr lang="en-US" altLang="ko-KR" sz="1400" dirty="0" smtClean="0">
                  <a:latin typeface="Centaur" panose="02030504050205020304" pitchFamily="18" charset="0"/>
                  <a:cs typeface="Arial" pitchFamily="34" charset="0"/>
                </a:rPr>
                <a:t> </a:t>
              </a:r>
              <a:r>
                <a:rPr lang="en-US" altLang="ko-KR" sz="1400" dirty="0" err="1" smtClean="0">
                  <a:latin typeface="Centaur" panose="02030504050205020304" pitchFamily="18" charset="0"/>
                  <a:cs typeface="Arial" pitchFamily="34" charset="0"/>
                </a:rPr>
                <a:t>connecte</a:t>
              </a:r>
              <a:r>
                <a:rPr lang="en-US" altLang="ko-KR" sz="1400" dirty="0" smtClean="0">
                  <a:latin typeface="Centaur" panose="02030504050205020304" pitchFamily="18" charset="0"/>
                  <a:cs typeface="Arial" pitchFamily="34" charset="0"/>
                </a:rPr>
                <a:t> à </a:t>
              </a:r>
              <a:r>
                <a:rPr lang="en-US" altLang="ko-KR" sz="1400" dirty="0" err="1" smtClean="0">
                  <a:latin typeface="Centaur" panose="02030504050205020304" pitchFamily="18" charset="0"/>
                  <a:cs typeface="Arial" pitchFamily="34" charset="0"/>
                </a:rPr>
                <a:t>une</a:t>
              </a:r>
              <a:r>
                <a:rPr lang="en-US" altLang="ko-KR" sz="1400" dirty="0" smtClean="0">
                  <a:latin typeface="Centaur" panose="02030504050205020304" pitchFamily="18" charset="0"/>
                  <a:cs typeface="Arial" pitchFamily="34" charset="0"/>
                </a:rPr>
                <a:t> carte </a:t>
              </a:r>
              <a:r>
                <a:rPr lang="en-US" altLang="ko-KR" sz="1400" dirty="0" err="1" smtClean="0">
                  <a:latin typeface="Centaur" panose="02030504050205020304" pitchFamily="18" charset="0"/>
                  <a:cs typeface="Arial" pitchFamily="34" charset="0"/>
                </a:rPr>
                <a:t>arduino</a:t>
              </a:r>
              <a:r>
                <a:rPr lang="en-US" altLang="ko-KR" sz="1400" dirty="0" smtClean="0">
                  <a:latin typeface="Centaur" panose="02030504050205020304" pitchFamily="18" charset="0"/>
                  <a:cs typeface="Arial" pitchFamily="34" charset="0"/>
                </a:rPr>
                <a:t> et </a:t>
              </a:r>
              <a:r>
                <a:rPr lang="en-US" altLang="ko-KR" sz="1400" dirty="0" err="1" smtClean="0">
                  <a:latin typeface="Centaur" panose="02030504050205020304" pitchFamily="18" charset="0"/>
                  <a:cs typeface="Arial" pitchFamily="34" charset="0"/>
                </a:rPr>
                <a:t>qu’on</a:t>
              </a:r>
              <a:r>
                <a:rPr lang="en-US" altLang="ko-KR" sz="1400" dirty="0" smtClean="0">
                  <a:latin typeface="Centaur" panose="02030504050205020304" pitchFamily="18" charset="0"/>
                  <a:cs typeface="Arial" pitchFamily="34" charset="0"/>
                </a:rPr>
                <a:t> </a:t>
              </a:r>
              <a:r>
                <a:rPr lang="en-US" altLang="ko-KR" sz="1400" dirty="0" err="1" smtClean="0">
                  <a:latin typeface="Centaur" panose="02030504050205020304" pitchFamily="18" charset="0"/>
                  <a:cs typeface="Arial" pitchFamily="34" charset="0"/>
                </a:rPr>
                <a:t>programme</a:t>
              </a:r>
              <a:r>
                <a:rPr lang="en-US" altLang="ko-KR" sz="1400" dirty="0" smtClean="0">
                  <a:latin typeface="Centaur" panose="02030504050205020304" pitchFamily="18" charset="0"/>
                  <a:cs typeface="Arial" pitchFamily="34" charset="0"/>
                </a:rPr>
                <a:t> en function des </a:t>
              </a:r>
              <a:r>
                <a:rPr lang="en-US" altLang="ko-KR" sz="1400" dirty="0" err="1" smtClean="0">
                  <a:latin typeface="Centaur" panose="02030504050205020304" pitchFamily="18" charset="0"/>
                  <a:cs typeface="Arial" pitchFamily="34" charset="0"/>
                </a:rPr>
                <a:t>objectifs</a:t>
              </a:r>
              <a:r>
                <a:rPr lang="en-US" altLang="ko-KR" sz="1400" dirty="0" smtClean="0">
                  <a:latin typeface="Centaur" panose="02030504050205020304" pitchFamily="18" charset="0"/>
                  <a:cs typeface="Arial" pitchFamily="34" charset="0"/>
                </a:rPr>
                <a:t> </a:t>
              </a:r>
              <a:r>
                <a:rPr lang="en-US" altLang="ko-KR" sz="1400" dirty="0" err="1" smtClean="0">
                  <a:latin typeface="Centaur" panose="02030504050205020304" pitchFamily="18" charset="0"/>
                  <a:cs typeface="Arial" pitchFamily="34" charset="0"/>
                </a:rPr>
                <a:t>attendus</a:t>
              </a:r>
              <a:endParaRPr lang="ko-KR" altLang="en-US" sz="1400" dirty="0">
                <a:latin typeface="Centaur" panose="02030504050205020304" pitchFamily="18" charset="0"/>
                <a:cs typeface="Arial" pitchFamily="34" charset="0"/>
              </a:endParaRPr>
            </a:p>
          </p:txBody>
        </p:sp>
        <p:sp>
          <p:nvSpPr>
            <p:cNvPr id="24" name="TextBox 23"/>
            <p:cNvSpPr txBox="1"/>
            <p:nvPr/>
          </p:nvSpPr>
          <p:spPr>
            <a:xfrm>
              <a:off x="803640" y="3362835"/>
              <a:ext cx="2059657" cy="276999"/>
            </a:xfrm>
            <a:prstGeom prst="rect">
              <a:avLst/>
            </a:prstGeom>
            <a:noFill/>
          </p:spPr>
          <p:txBody>
            <a:bodyPr wrap="square" rtlCol="0">
              <a:spAutoFit/>
            </a:bodyPr>
            <a:lstStyle/>
            <a:p>
              <a:pPr algn="ctr"/>
              <a:r>
                <a:rPr lang="en-US" altLang="ko-KR" sz="1200" b="1" dirty="0" smtClean="0">
                  <a:solidFill>
                    <a:schemeClr val="accent4">
                      <a:lumMod val="50000"/>
                    </a:schemeClr>
                  </a:solidFill>
                  <a:cs typeface="Arial" pitchFamily="34" charset="0"/>
                </a:rPr>
                <a:t>ARDUINO SERVER</a:t>
              </a:r>
              <a:endParaRPr lang="ko-KR" altLang="en-US" sz="1200" b="1" dirty="0">
                <a:solidFill>
                  <a:schemeClr val="accent4">
                    <a:lumMod val="50000"/>
                  </a:schemeClr>
                </a:solidFill>
                <a:cs typeface="Arial" pitchFamily="34" charset="0"/>
              </a:endParaRPr>
            </a:p>
          </p:txBody>
        </p:sp>
      </p:grpSp>
      <p:grpSp>
        <p:nvGrpSpPr>
          <p:cNvPr id="25" name="Group 24"/>
          <p:cNvGrpSpPr/>
          <p:nvPr/>
        </p:nvGrpSpPr>
        <p:grpSpPr>
          <a:xfrm>
            <a:off x="5128201" y="2606515"/>
            <a:ext cx="1792775" cy="2428545"/>
            <a:chOff x="803638" y="3362835"/>
            <a:chExt cx="2059659" cy="2899492"/>
          </a:xfrm>
        </p:grpSpPr>
        <p:sp>
          <p:nvSpPr>
            <p:cNvPr id="26" name="TextBox 25"/>
            <p:cNvSpPr txBox="1"/>
            <p:nvPr/>
          </p:nvSpPr>
          <p:spPr>
            <a:xfrm>
              <a:off x="803639" y="3579862"/>
              <a:ext cx="2059658" cy="2682465"/>
            </a:xfrm>
            <a:prstGeom prst="rect">
              <a:avLst/>
            </a:prstGeom>
            <a:noFill/>
          </p:spPr>
          <p:txBody>
            <a:bodyPr wrap="square" rtlCol="0">
              <a:spAutoFit/>
            </a:bodyPr>
            <a:lstStyle/>
            <a:p>
              <a:r>
                <a:rPr lang="en-US" altLang="ko-KR" sz="1400" dirty="0" err="1" smtClean="0">
                  <a:latin typeface="Centaur" panose="02030504050205020304" pitchFamily="18" charset="0"/>
                  <a:cs typeface="Arial" pitchFamily="34" charset="0"/>
                </a:rPr>
                <a:t>Est</a:t>
              </a:r>
              <a:r>
                <a:rPr lang="en-US" altLang="ko-KR" sz="1400" dirty="0" smtClean="0">
                  <a:latin typeface="Centaur" panose="02030504050205020304" pitchFamily="18" charset="0"/>
                  <a:cs typeface="Arial" pitchFamily="34" charset="0"/>
                </a:rPr>
                <a:t> </a:t>
              </a:r>
              <a:r>
                <a:rPr lang="en-US" altLang="ko-KR" sz="1400" dirty="0" err="1" smtClean="0">
                  <a:latin typeface="Centaur" panose="02030504050205020304" pitchFamily="18" charset="0"/>
                  <a:cs typeface="Arial" pitchFamily="34" charset="0"/>
                </a:rPr>
                <a:t>une</a:t>
              </a:r>
              <a:r>
                <a:rPr lang="en-US" altLang="ko-KR" sz="1400" dirty="0" smtClean="0">
                  <a:latin typeface="Centaur" panose="02030504050205020304" pitchFamily="18" charset="0"/>
                  <a:cs typeface="Arial" pitchFamily="34" charset="0"/>
                </a:rPr>
                <a:t> application qui </a:t>
              </a:r>
              <a:r>
                <a:rPr lang="en-US" altLang="ko-KR" sz="1400" dirty="0" err="1" smtClean="0">
                  <a:latin typeface="Centaur" panose="02030504050205020304" pitchFamily="18" charset="0"/>
                  <a:cs typeface="Arial" pitchFamily="34" charset="0"/>
                </a:rPr>
                <a:t>permet</a:t>
              </a:r>
              <a:r>
                <a:rPr lang="en-US" altLang="ko-KR" sz="1400" dirty="0" smtClean="0">
                  <a:latin typeface="Centaur" panose="02030504050205020304" pitchFamily="18" charset="0"/>
                  <a:cs typeface="Arial" pitchFamily="34" charset="0"/>
                </a:rPr>
                <a:t> de </a:t>
              </a:r>
              <a:r>
                <a:rPr lang="en-US" altLang="ko-KR" sz="1400" dirty="0" err="1" smtClean="0">
                  <a:latin typeface="Centaur" panose="02030504050205020304" pitchFamily="18" charset="0"/>
                  <a:cs typeface="Arial" pitchFamily="34" charset="0"/>
                </a:rPr>
                <a:t>partager</a:t>
              </a:r>
              <a:r>
                <a:rPr lang="en-US" altLang="ko-KR" sz="1400" dirty="0" smtClean="0">
                  <a:latin typeface="Centaur" panose="02030504050205020304" pitchFamily="18" charset="0"/>
                  <a:cs typeface="Arial" pitchFamily="34" charset="0"/>
                </a:rPr>
                <a:t> </a:t>
              </a:r>
              <a:r>
                <a:rPr lang="en-US" altLang="ko-KR" sz="1400" dirty="0" err="1" smtClean="0">
                  <a:latin typeface="Centaur" panose="02030504050205020304" pitchFamily="18" charset="0"/>
                  <a:cs typeface="Arial" pitchFamily="34" charset="0"/>
                </a:rPr>
                <a:t>l’ecran</a:t>
              </a:r>
              <a:r>
                <a:rPr lang="en-US" altLang="ko-KR" sz="1400" dirty="0" smtClean="0">
                  <a:latin typeface="Centaur" panose="02030504050205020304" pitchFamily="18" charset="0"/>
                  <a:cs typeface="Arial" pitchFamily="34" charset="0"/>
                </a:rPr>
                <a:t> et </a:t>
              </a:r>
              <a:r>
                <a:rPr lang="en-US" altLang="ko-KR" sz="1400" dirty="0" err="1" smtClean="0">
                  <a:latin typeface="Centaur" panose="02030504050205020304" pitchFamily="18" charset="0"/>
                  <a:cs typeface="Arial" pitchFamily="34" charset="0"/>
                </a:rPr>
                <a:t>donne</a:t>
              </a:r>
              <a:r>
                <a:rPr lang="en-US" altLang="ko-KR" sz="1400" dirty="0" smtClean="0">
                  <a:latin typeface="Centaur" panose="02030504050205020304" pitchFamily="18" charset="0"/>
                  <a:cs typeface="Arial" pitchFamily="34" charset="0"/>
                </a:rPr>
                <a:t> la </a:t>
              </a:r>
              <a:r>
                <a:rPr lang="en-US" altLang="ko-KR" sz="1400" dirty="0" err="1" smtClean="0">
                  <a:latin typeface="Centaur" panose="02030504050205020304" pitchFamily="18" charset="0"/>
                  <a:cs typeface="Arial" pitchFamily="34" charset="0"/>
                </a:rPr>
                <a:t>possibilité</a:t>
              </a:r>
              <a:r>
                <a:rPr lang="en-US" altLang="ko-KR" sz="1400" dirty="0" smtClean="0">
                  <a:latin typeface="Centaur" panose="02030504050205020304" pitchFamily="18" charset="0"/>
                  <a:cs typeface="Arial" pitchFamily="34" charset="0"/>
                </a:rPr>
                <a:t> à </a:t>
              </a:r>
              <a:r>
                <a:rPr lang="en-US" altLang="ko-KR" sz="1400" dirty="0" err="1" smtClean="0">
                  <a:latin typeface="Centaur" panose="02030504050205020304" pitchFamily="18" charset="0"/>
                  <a:cs typeface="Arial" pitchFamily="34" charset="0"/>
                </a:rPr>
                <a:t>l’enseignant</a:t>
              </a:r>
              <a:r>
                <a:rPr lang="en-US" altLang="ko-KR" sz="1400" dirty="0" smtClean="0">
                  <a:latin typeface="Centaur" panose="02030504050205020304" pitchFamily="18" charset="0"/>
                  <a:cs typeface="Arial" pitchFamily="34" charset="0"/>
                </a:rPr>
                <a:t> de </a:t>
              </a:r>
              <a:r>
                <a:rPr lang="en-US" altLang="ko-KR" sz="1400" dirty="0" err="1" smtClean="0">
                  <a:latin typeface="Centaur" panose="02030504050205020304" pitchFamily="18" charset="0"/>
                  <a:cs typeface="Arial" pitchFamily="34" charset="0"/>
                </a:rPr>
                <a:t>prendre</a:t>
              </a:r>
              <a:r>
                <a:rPr lang="en-US" altLang="ko-KR" sz="1400" dirty="0">
                  <a:latin typeface="Centaur" panose="02030504050205020304" pitchFamily="18" charset="0"/>
                  <a:cs typeface="Arial" pitchFamily="34" charset="0"/>
                </a:rPr>
                <a:t> </a:t>
              </a:r>
              <a:r>
                <a:rPr lang="en-US" altLang="ko-KR" sz="1400" dirty="0" smtClean="0">
                  <a:latin typeface="Centaur" panose="02030504050205020304" pitchFamily="18" charset="0"/>
                  <a:cs typeface="Arial" pitchFamily="34" charset="0"/>
                </a:rPr>
                <a:t>le </a:t>
              </a:r>
              <a:r>
                <a:rPr lang="en-US" altLang="ko-KR" sz="1400" dirty="0" err="1" smtClean="0">
                  <a:latin typeface="Centaur" panose="02030504050205020304" pitchFamily="18" charset="0"/>
                  <a:cs typeface="Arial" pitchFamily="34" charset="0"/>
                </a:rPr>
                <a:t>contrôle</a:t>
              </a:r>
              <a:r>
                <a:rPr lang="en-US" altLang="ko-KR" sz="1400" dirty="0" smtClean="0">
                  <a:latin typeface="Centaur" panose="02030504050205020304" pitchFamily="18" charset="0"/>
                  <a:cs typeface="Arial" pitchFamily="34" charset="0"/>
                </a:rPr>
                <a:t> de </a:t>
              </a:r>
              <a:r>
                <a:rPr lang="en-US" altLang="ko-KR" sz="1400" dirty="0" err="1" smtClean="0">
                  <a:latin typeface="Centaur" panose="02030504050205020304" pitchFamily="18" charset="0"/>
                  <a:cs typeface="Arial" pitchFamily="34" charset="0"/>
                </a:rPr>
                <a:t>l’ordinateur</a:t>
              </a:r>
              <a:r>
                <a:rPr lang="en-US" altLang="ko-KR" sz="1400" dirty="0" smtClean="0">
                  <a:latin typeface="Centaur" panose="02030504050205020304" pitchFamily="18" charset="0"/>
                  <a:cs typeface="Arial" pitchFamily="34" charset="0"/>
                </a:rPr>
                <a:t> d’un </a:t>
              </a:r>
              <a:r>
                <a:rPr lang="en-US" altLang="ko-KR" sz="1400" dirty="0" err="1" smtClean="0">
                  <a:latin typeface="Centaur" panose="02030504050205020304" pitchFamily="18" charset="0"/>
                  <a:cs typeface="Arial" pitchFamily="34" charset="0"/>
                </a:rPr>
                <a:t>apprenant</a:t>
              </a:r>
              <a:r>
                <a:rPr lang="en-US" altLang="ko-KR" sz="1400" dirty="0" smtClean="0">
                  <a:latin typeface="Centaur" panose="02030504050205020304" pitchFamily="18" charset="0"/>
                  <a:cs typeface="Arial" pitchFamily="34" charset="0"/>
                </a:rPr>
                <a:t>, </a:t>
              </a:r>
              <a:r>
                <a:rPr lang="en-US" altLang="ko-KR" sz="1400" dirty="0" err="1" smtClean="0">
                  <a:latin typeface="Centaur" panose="02030504050205020304" pitchFamily="18" charset="0"/>
                  <a:cs typeface="Arial" pitchFamily="34" charset="0"/>
                </a:rPr>
                <a:t>Cependant</a:t>
              </a:r>
              <a:r>
                <a:rPr lang="en-US" altLang="ko-KR" sz="1400" dirty="0" smtClean="0">
                  <a:latin typeface="Centaur" panose="02030504050205020304" pitchFamily="18" charset="0"/>
                  <a:cs typeface="Arial" pitchFamily="34" charset="0"/>
                </a:rPr>
                <a:t> </a:t>
              </a:r>
              <a:r>
                <a:rPr lang="en-US" altLang="ko-KR" sz="1400" dirty="0" err="1" smtClean="0">
                  <a:latin typeface="Centaur" panose="02030504050205020304" pitchFamily="18" charset="0"/>
                  <a:cs typeface="Arial" pitchFamily="34" charset="0"/>
                </a:rPr>
                <a:t>il</a:t>
              </a:r>
              <a:r>
                <a:rPr lang="en-US" altLang="ko-KR" sz="1400" dirty="0" smtClean="0">
                  <a:latin typeface="Centaur" panose="02030504050205020304" pitchFamily="18" charset="0"/>
                  <a:cs typeface="Arial" pitchFamily="34" charset="0"/>
                </a:rPr>
                <a:t> </a:t>
              </a:r>
              <a:r>
                <a:rPr lang="en-US" altLang="ko-KR" sz="1400" dirty="0" err="1" smtClean="0">
                  <a:latin typeface="Centaur" panose="02030504050205020304" pitchFamily="18" charset="0"/>
                  <a:cs typeface="Arial" pitchFamily="34" charset="0"/>
                </a:rPr>
                <a:t>nécessite</a:t>
              </a:r>
              <a:r>
                <a:rPr lang="en-US" altLang="ko-KR" sz="1400" dirty="0" smtClean="0">
                  <a:latin typeface="Centaur" panose="02030504050205020304" pitchFamily="18" charset="0"/>
                  <a:cs typeface="Arial" pitchFamily="34" charset="0"/>
                </a:rPr>
                <a:t> </a:t>
              </a:r>
              <a:r>
                <a:rPr lang="en-US" altLang="ko-KR" sz="1400" dirty="0" err="1" smtClean="0">
                  <a:latin typeface="Centaur" panose="02030504050205020304" pitchFamily="18" charset="0"/>
                  <a:cs typeface="Arial" pitchFamily="34" charset="0"/>
                </a:rPr>
                <a:t>deux</a:t>
              </a:r>
              <a:r>
                <a:rPr lang="en-US" altLang="ko-KR" sz="1400" dirty="0" smtClean="0">
                  <a:latin typeface="Centaur" panose="02030504050205020304" pitchFamily="18" charset="0"/>
                  <a:cs typeface="Arial" pitchFamily="34" charset="0"/>
                </a:rPr>
                <a:t> applications </a:t>
              </a:r>
              <a:r>
                <a:rPr lang="en-US" altLang="ko-KR" sz="1400" dirty="0" err="1" smtClean="0">
                  <a:latin typeface="Centaur" panose="02030504050205020304" pitchFamily="18" charset="0"/>
                  <a:cs typeface="Arial" pitchFamily="34" charset="0"/>
                </a:rPr>
                <a:t>serveur</a:t>
              </a:r>
              <a:r>
                <a:rPr lang="en-US" altLang="ko-KR" sz="1400" dirty="0" smtClean="0">
                  <a:latin typeface="Centaur" panose="02030504050205020304" pitchFamily="18" charset="0"/>
                  <a:cs typeface="Arial" pitchFamily="34" charset="0"/>
                </a:rPr>
                <a:t> et client</a:t>
              </a:r>
              <a:endParaRPr lang="ko-KR" altLang="en-US" sz="1400" dirty="0">
                <a:latin typeface="Centaur" panose="02030504050205020304" pitchFamily="18" charset="0"/>
                <a:cs typeface="Arial" pitchFamily="34" charset="0"/>
              </a:endParaRPr>
            </a:p>
          </p:txBody>
        </p:sp>
        <p:sp>
          <p:nvSpPr>
            <p:cNvPr id="27" name="TextBox 26"/>
            <p:cNvSpPr txBox="1"/>
            <p:nvPr/>
          </p:nvSpPr>
          <p:spPr>
            <a:xfrm>
              <a:off x="803638" y="3362835"/>
              <a:ext cx="2059659" cy="264482"/>
            </a:xfrm>
            <a:prstGeom prst="rect">
              <a:avLst/>
            </a:prstGeom>
            <a:noFill/>
          </p:spPr>
          <p:txBody>
            <a:bodyPr wrap="square" rtlCol="0">
              <a:spAutoFit/>
            </a:bodyPr>
            <a:lstStyle/>
            <a:p>
              <a:r>
                <a:rPr lang="en-US" altLang="ko-KR" sz="1200" b="1" dirty="0" smtClean="0">
                  <a:solidFill>
                    <a:schemeClr val="accent4">
                      <a:lumMod val="50000"/>
                    </a:schemeClr>
                  </a:solidFill>
                  <a:cs typeface="Arial" pitchFamily="34" charset="0"/>
                </a:rPr>
                <a:t>VNC</a:t>
              </a:r>
              <a:endParaRPr lang="ko-KR" altLang="en-US" sz="1200" b="1" dirty="0">
                <a:solidFill>
                  <a:schemeClr val="accent4">
                    <a:lumMod val="50000"/>
                  </a:schemeClr>
                </a:solidFill>
                <a:cs typeface="Arial" pitchFamily="34" charset="0"/>
              </a:endParaRPr>
            </a:p>
          </p:txBody>
        </p:sp>
      </p:grpSp>
      <p:grpSp>
        <p:nvGrpSpPr>
          <p:cNvPr id="28" name="Group 27"/>
          <p:cNvGrpSpPr/>
          <p:nvPr/>
        </p:nvGrpSpPr>
        <p:grpSpPr>
          <a:xfrm>
            <a:off x="35496" y="2556904"/>
            <a:ext cx="1598119" cy="2463796"/>
            <a:chOff x="803640" y="3362835"/>
            <a:chExt cx="2059657" cy="2463796"/>
          </a:xfrm>
        </p:grpSpPr>
        <p:sp>
          <p:nvSpPr>
            <p:cNvPr id="29" name="TextBox 28"/>
            <p:cNvSpPr txBox="1"/>
            <p:nvPr/>
          </p:nvSpPr>
          <p:spPr>
            <a:xfrm>
              <a:off x="803640" y="3579862"/>
              <a:ext cx="2059657" cy="2246769"/>
            </a:xfrm>
            <a:prstGeom prst="rect">
              <a:avLst/>
            </a:prstGeom>
            <a:noFill/>
          </p:spPr>
          <p:txBody>
            <a:bodyPr wrap="square" rtlCol="0">
              <a:spAutoFit/>
            </a:bodyPr>
            <a:lstStyle/>
            <a:p>
              <a:r>
                <a:rPr lang="en-US" altLang="ko-KR" sz="1400" dirty="0" err="1" smtClean="0">
                  <a:latin typeface="Centaur" panose="02030504050205020304" pitchFamily="18" charset="0"/>
                  <a:cs typeface="Arial" pitchFamily="34" charset="0"/>
                </a:rPr>
                <a:t>Est</a:t>
              </a:r>
              <a:r>
                <a:rPr lang="en-US" altLang="ko-KR" sz="1400" dirty="0" smtClean="0">
                  <a:latin typeface="Centaur" panose="02030504050205020304" pitchFamily="18" charset="0"/>
                  <a:cs typeface="Arial" pitchFamily="34" charset="0"/>
                </a:rPr>
                <a:t> </a:t>
              </a:r>
              <a:r>
                <a:rPr lang="en-US" altLang="ko-KR" sz="1400" dirty="0" err="1" smtClean="0">
                  <a:latin typeface="Centaur" panose="02030504050205020304" pitchFamily="18" charset="0"/>
                  <a:cs typeface="Arial" pitchFamily="34" charset="0"/>
                </a:rPr>
                <a:t>une</a:t>
              </a:r>
              <a:r>
                <a:rPr lang="en-US" altLang="ko-KR" sz="1400" dirty="0" smtClean="0">
                  <a:latin typeface="Centaur" panose="02030504050205020304" pitchFamily="18" charset="0"/>
                  <a:cs typeface="Arial" pitchFamily="34" charset="0"/>
                </a:rPr>
                <a:t> application qui </a:t>
              </a:r>
              <a:r>
                <a:rPr lang="en-US" altLang="ko-KR" sz="1400" dirty="0" err="1" smtClean="0">
                  <a:latin typeface="Centaur" panose="02030504050205020304" pitchFamily="18" charset="0"/>
                  <a:cs typeface="Arial" pitchFamily="34" charset="0"/>
                </a:rPr>
                <a:t>permet</a:t>
              </a:r>
              <a:r>
                <a:rPr lang="en-US" altLang="ko-KR" sz="1400" dirty="0" smtClean="0">
                  <a:latin typeface="Centaur" panose="02030504050205020304" pitchFamily="18" charset="0"/>
                  <a:cs typeface="Arial" pitchFamily="34" charset="0"/>
                </a:rPr>
                <a:t> de </a:t>
              </a:r>
              <a:r>
                <a:rPr lang="en-US" altLang="ko-KR" sz="1400" dirty="0" err="1" smtClean="0">
                  <a:latin typeface="Centaur" panose="02030504050205020304" pitchFamily="18" charset="0"/>
                  <a:cs typeface="Arial" pitchFamily="34" charset="0"/>
                </a:rPr>
                <a:t>partager</a:t>
              </a:r>
              <a:r>
                <a:rPr lang="en-US" altLang="ko-KR" sz="1400" dirty="0" smtClean="0">
                  <a:latin typeface="Centaur" panose="02030504050205020304" pitchFamily="18" charset="0"/>
                  <a:cs typeface="Arial" pitchFamily="34" charset="0"/>
                </a:rPr>
                <a:t> l’écran de </a:t>
              </a:r>
              <a:r>
                <a:rPr lang="en-US" altLang="ko-KR" sz="1400" dirty="0" err="1" smtClean="0">
                  <a:latin typeface="Centaur" panose="02030504050205020304" pitchFamily="18" charset="0"/>
                  <a:cs typeface="Arial" pitchFamily="34" charset="0"/>
                </a:rPr>
                <a:t>l’enseignant</a:t>
              </a:r>
              <a:r>
                <a:rPr lang="en-US" altLang="ko-KR" sz="1400" dirty="0" smtClean="0">
                  <a:latin typeface="Centaur" panose="02030504050205020304" pitchFamily="18" charset="0"/>
                  <a:cs typeface="Arial" pitchFamily="34" charset="0"/>
                </a:rPr>
                <a:t> en </a:t>
              </a:r>
              <a:r>
                <a:rPr lang="en-US" altLang="ko-KR" sz="1400" dirty="0" err="1" smtClean="0">
                  <a:latin typeface="Centaur" panose="02030504050205020304" pitchFamily="18" charset="0"/>
                  <a:cs typeface="Arial" pitchFamily="34" charset="0"/>
                </a:rPr>
                <a:t>utilisant</a:t>
              </a:r>
              <a:r>
                <a:rPr lang="en-US" altLang="ko-KR" sz="1400" dirty="0" smtClean="0">
                  <a:latin typeface="Centaur" panose="02030504050205020304" pitchFamily="18" charset="0"/>
                  <a:cs typeface="Arial" pitchFamily="34" charset="0"/>
                </a:rPr>
                <a:t> le </a:t>
              </a:r>
              <a:r>
                <a:rPr lang="en-US" altLang="ko-KR" sz="1400" dirty="0" err="1" smtClean="0">
                  <a:latin typeface="Centaur" panose="02030504050205020304" pitchFamily="18" charset="0"/>
                  <a:cs typeface="Arial" pitchFamily="34" charset="0"/>
                </a:rPr>
                <a:t>principe</a:t>
              </a:r>
              <a:r>
                <a:rPr lang="en-US" altLang="ko-KR" sz="1400" dirty="0" smtClean="0">
                  <a:latin typeface="Centaur" panose="02030504050205020304" pitchFamily="18" charset="0"/>
                  <a:cs typeface="Arial" pitchFamily="34" charset="0"/>
                </a:rPr>
                <a:t> de capture et </a:t>
              </a:r>
              <a:r>
                <a:rPr lang="en-US" altLang="ko-KR" sz="1400" dirty="0" err="1" smtClean="0">
                  <a:latin typeface="Centaur" panose="02030504050205020304" pitchFamily="18" charset="0"/>
                  <a:cs typeface="Arial" pitchFamily="34" charset="0"/>
                </a:rPr>
                <a:t>d’envoi</a:t>
              </a:r>
              <a:r>
                <a:rPr lang="en-US" altLang="ko-KR" sz="1400" dirty="0" smtClean="0">
                  <a:latin typeface="Centaur" panose="02030504050205020304" pitchFamily="18" charset="0"/>
                  <a:cs typeface="Arial" pitchFamily="34" charset="0"/>
                </a:rPr>
                <a:t>  </a:t>
              </a:r>
              <a:r>
                <a:rPr lang="en-US" altLang="ko-KR" sz="1400" dirty="0" err="1" smtClean="0">
                  <a:latin typeface="Centaur" panose="02030504050205020304" pitchFamily="18" charset="0"/>
                  <a:cs typeface="Arial" pitchFamily="34" charset="0"/>
                </a:rPr>
                <a:t>d’image</a:t>
              </a:r>
              <a:r>
                <a:rPr lang="en-US" altLang="ko-KR" sz="1400" dirty="0" smtClean="0">
                  <a:latin typeface="Centaur" panose="02030504050205020304" pitchFamily="18" charset="0"/>
                  <a:cs typeface="Arial" pitchFamily="34" charset="0"/>
                </a:rPr>
                <a:t> sur un </a:t>
              </a:r>
              <a:r>
                <a:rPr lang="en-US" altLang="ko-KR" sz="1400" dirty="0" err="1" smtClean="0">
                  <a:latin typeface="Centaur" panose="02030504050205020304" pitchFamily="18" charset="0"/>
                  <a:cs typeface="Arial" pitchFamily="34" charset="0"/>
                </a:rPr>
                <a:t>serveur</a:t>
              </a:r>
              <a:r>
                <a:rPr lang="en-US" altLang="ko-KR" sz="1400" dirty="0" smtClean="0">
                  <a:solidFill>
                    <a:schemeClr val="accent2"/>
                  </a:solidFill>
                  <a:cs typeface="Arial" pitchFamily="34" charset="0"/>
                </a:rPr>
                <a:t>.   </a:t>
              </a:r>
              <a:endParaRPr lang="ko-KR" altLang="en-US" sz="1400" dirty="0">
                <a:solidFill>
                  <a:schemeClr val="accent2"/>
                </a:solidFill>
                <a:cs typeface="Arial" pitchFamily="34" charset="0"/>
              </a:endParaRPr>
            </a:p>
          </p:txBody>
        </p:sp>
        <p:sp>
          <p:nvSpPr>
            <p:cNvPr id="30" name="TextBox 29"/>
            <p:cNvSpPr txBox="1"/>
            <p:nvPr/>
          </p:nvSpPr>
          <p:spPr>
            <a:xfrm>
              <a:off x="803640" y="3362835"/>
              <a:ext cx="2059657" cy="276999"/>
            </a:xfrm>
            <a:prstGeom prst="rect">
              <a:avLst/>
            </a:prstGeom>
            <a:noFill/>
          </p:spPr>
          <p:txBody>
            <a:bodyPr wrap="square" rtlCol="0">
              <a:spAutoFit/>
            </a:bodyPr>
            <a:lstStyle/>
            <a:p>
              <a:pPr algn="r"/>
              <a:r>
                <a:rPr lang="en-US" altLang="ko-KR" sz="1200" b="1" dirty="0" smtClean="0">
                  <a:solidFill>
                    <a:schemeClr val="accent4">
                      <a:lumMod val="50000"/>
                    </a:schemeClr>
                  </a:solidFill>
                  <a:cs typeface="Arial" pitchFamily="34" charset="0"/>
                </a:rPr>
                <a:t>Screentask</a:t>
              </a:r>
              <a:endParaRPr lang="ko-KR" altLang="en-US" sz="1200" b="1" dirty="0">
                <a:solidFill>
                  <a:schemeClr val="accent4">
                    <a:lumMod val="50000"/>
                  </a:schemeClr>
                </a:solidFill>
                <a:cs typeface="Arial" pitchFamily="34" charset="0"/>
              </a:endParaRPr>
            </a:p>
          </p:txBody>
        </p:sp>
      </p:grpSp>
      <p:grpSp>
        <p:nvGrpSpPr>
          <p:cNvPr id="31" name="Group 30"/>
          <p:cNvGrpSpPr/>
          <p:nvPr/>
        </p:nvGrpSpPr>
        <p:grpSpPr>
          <a:xfrm>
            <a:off x="5436096" y="1172921"/>
            <a:ext cx="3384376" cy="719908"/>
            <a:chOff x="-1051374" y="1233581"/>
            <a:chExt cx="4759278" cy="719908"/>
          </a:xfrm>
        </p:grpSpPr>
        <p:sp>
          <p:nvSpPr>
            <p:cNvPr id="32" name="TextBox 31"/>
            <p:cNvSpPr txBox="1"/>
            <p:nvPr/>
          </p:nvSpPr>
          <p:spPr>
            <a:xfrm>
              <a:off x="467544" y="1676490"/>
              <a:ext cx="3240360" cy="276999"/>
            </a:xfrm>
            <a:prstGeom prst="rect">
              <a:avLst/>
            </a:prstGeom>
            <a:noFill/>
          </p:spPr>
          <p:txBody>
            <a:bodyPr wrap="square" rtlCol="0">
              <a:spAutoFit/>
            </a:bodyPr>
            <a:lstStyle/>
            <a:p>
              <a:pPr algn="r"/>
              <a:endParaRPr lang="en-US" altLang="ko-KR" sz="1200" dirty="0">
                <a:solidFill>
                  <a:schemeClr val="accent3"/>
                </a:solidFill>
                <a:cs typeface="Arial" pitchFamily="34" charset="0"/>
              </a:endParaRPr>
            </a:p>
          </p:txBody>
        </p:sp>
        <p:sp>
          <p:nvSpPr>
            <p:cNvPr id="33" name="TextBox 32"/>
            <p:cNvSpPr txBox="1"/>
            <p:nvPr/>
          </p:nvSpPr>
          <p:spPr>
            <a:xfrm>
              <a:off x="-1051374" y="1233581"/>
              <a:ext cx="4759278" cy="400110"/>
            </a:xfrm>
            <a:prstGeom prst="rect">
              <a:avLst/>
            </a:prstGeom>
            <a:noFill/>
          </p:spPr>
          <p:txBody>
            <a:bodyPr wrap="square" rtlCol="0">
              <a:spAutoFit/>
            </a:bodyPr>
            <a:lstStyle/>
            <a:p>
              <a:pPr algn="r"/>
              <a:r>
                <a:rPr lang="en-US" altLang="ko-KR" sz="2000" b="1" dirty="0" smtClean="0">
                  <a:solidFill>
                    <a:schemeClr val="accent2">
                      <a:lumMod val="50000"/>
                    </a:schemeClr>
                  </a:solidFill>
                  <a:latin typeface="Centaur" panose="02030504050205020304" pitchFamily="18" charset="0"/>
                  <a:cs typeface="Arial" pitchFamily="34" charset="0"/>
                </a:rPr>
                <a:t>L’ORIENTATION CHOISIE </a:t>
              </a:r>
              <a:endParaRPr lang="ko-KR" altLang="en-US" sz="2000" b="1" dirty="0">
                <a:solidFill>
                  <a:schemeClr val="accent2">
                    <a:lumMod val="50000"/>
                  </a:schemeClr>
                </a:solidFill>
                <a:latin typeface="Centaur" panose="02030504050205020304" pitchFamily="18" charset="0"/>
                <a:cs typeface="Arial" pitchFamily="34" charset="0"/>
              </a:endParaRPr>
            </a:p>
          </p:txBody>
        </p:sp>
      </p:grpSp>
      <p:pic>
        <p:nvPicPr>
          <p:cNvPr id="10" name="Espace réservé pour une image  9"/>
          <p:cNvPicPr>
            <a:picLocks noGrp="1" noChangeAspect="1"/>
          </p:cNvPicPr>
          <p:nvPr>
            <p:ph type="pic" idx="12"/>
          </p:nvPr>
        </p:nvPicPr>
        <p:blipFill>
          <a:blip r:embed="rId2" cstate="print">
            <a:extLst>
              <a:ext uri="{28A0092B-C50C-407E-A947-70E740481C1C}">
                <a14:useLocalDpi xmlns:a14="http://schemas.microsoft.com/office/drawing/2010/main" val="0"/>
              </a:ext>
            </a:extLst>
          </a:blip>
          <a:srcRect l="8853" r="8853"/>
          <a:stretch>
            <a:fillRect/>
          </a:stretch>
        </p:blipFill>
        <p:spPr>
          <a:xfrm>
            <a:off x="2470974" y="3080592"/>
            <a:ext cx="1783531" cy="1308225"/>
          </a:xfrm>
        </p:spPr>
      </p:pic>
    </p:spTree>
    <p:extLst>
      <p:ext uri="{BB962C8B-B14F-4D97-AF65-F5344CB8AC3E}">
        <p14:creationId xmlns:p14="http://schemas.microsoft.com/office/powerpoint/2010/main" val="2512530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1544206"/>
            <a:ext cx="6192688" cy="1182608"/>
          </a:xfrm>
        </p:spPr>
        <p:txBody>
          <a:bodyPr/>
          <a:lstStyle/>
          <a:p>
            <a:r>
              <a:rPr lang="en-US" altLang="ko-KR" sz="3200" b="1" dirty="0" smtClean="0">
                <a:latin typeface="Centaur" panose="02030504050205020304" pitchFamily="18" charset="0"/>
              </a:rPr>
              <a:t>8. ORGANISATION DU TRAVAIL</a:t>
            </a:r>
            <a:endParaRPr lang="ko-KR" altLang="en-US" sz="3200" b="1" dirty="0">
              <a:latin typeface="Centaur" panose="02030504050205020304" pitchFamily="18" charset="0"/>
            </a:endParaRPr>
          </a:p>
        </p:txBody>
      </p:sp>
      <p:sp>
        <p:nvSpPr>
          <p:cNvPr id="3" name="Text Placeholder 2"/>
          <p:cNvSpPr>
            <a:spLocks noGrp="1"/>
          </p:cNvSpPr>
          <p:nvPr>
            <p:ph type="body" sz="quarter" idx="11"/>
          </p:nvPr>
        </p:nvSpPr>
        <p:spPr/>
        <p:txBody>
          <a:bodyPr/>
          <a:lstStyle/>
          <a:p>
            <a:pPr lvl="0"/>
            <a:r>
              <a:rPr lang="en-US" altLang="ko-KR" dirty="0" smtClean="0"/>
              <a:t>Dans </a:t>
            </a:r>
            <a:r>
              <a:rPr lang="en-US" altLang="ko-KR" dirty="0" err="1" smtClean="0"/>
              <a:t>cette</a:t>
            </a:r>
            <a:r>
              <a:rPr lang="en-US" altLang="ko-KR" dirty="0" smtClean="0"/>
              <a:t> </a:t>
            </a:r>
            <a:r>
              <a:rPr lang="en-US" altLang="ko-KR" dirty="0" err="1" smtClean="0"/>
              <a:t>partie</a:t>
            </a:r>
            <a:r>
              <a:rPr lang="en-US" altLang="ko-KR" dirty="0" smtClean="0"/>
              <a:t> </a:t>
            </a:r>
            <a:r>
              <a:rPr lang="en-US" altLang="ko-KR" dirty="0" err="1" smtClean="0"/>
              <a:t>il</a:t>
            </a:r>
            <a:r>
              <a:rPr lang="en-US" altLang="ko-KR" dirty="0" smtClean="0"/>
              <a:t> sera question:</a:t>
            </a:r>
          </a:p>
          <a:p>
            <a:pPr marL="285750" lvl="0" indent="-285750">
              <a:buFont typeface="Wingdings" panose="05000000000000000000" pitchFamily="2" charset="2"/>
              <a:buChar char="ü"/>
            </a:pPr>
            <a:r>
              <a:rPr lang="en-US" altLang="ko-KR" dirty="0" smtClean="0"/>
              <a:t> </a:t>
            </a:r>
            <a:r>
              <a:rPr lang="en-US" altLang="ko-KR" dirty="0" smtClean="0">
                <a:latin typeface="Centaur" panose="02030504050205020304" pitchFamily="18" charset="0"/>
              </a:rPr>
              <a:t>de presenter les methods de </a:t>
            </a:r>
            <a:r>
              <a:rPr lang="en-US" altLang="ko-KR" dirty="0" err="1" smtClean="0">
                <a:latin typeface="Centaur" panose="02030504050205020304" pitchFamily="18" charset="0"/>
              </a:rPr>
              <a:t>modélisation</a:t>
            </a:r>
            <a:r>
              <a:rPr lang="en-US" altLang="ko-KR" dirty="0" smtClean="0">
                <a:latin typeface="Centaur" panose="02030504050205020304" pitchFamily="18" charset="0"/>
              </a:rPr>
              <a:t> </a:t>
            </a:r>
            <a:r>
              <a:rPr lang="en-US" altLang="ko-KR" dirty="0" err="1" smtClean="0">
                <a:latin typeface="Centaur" panose="02030504050205020304" pitchFamily="18" charset="0"/>
              </a:rPr>
              <a:t>utilisées</a:t>
            </a:r>
            <a:r>
              <a:rPr lang="en-US" altLang="ko-KR" dirty="0" smtClean="0">
                <a:latin typeface="Centaur" panose="02030504050205020304" pitchFamily="18" charset="0"/>
              </a:rPr>
              <a:t> et les résultats à chaque étape</a:t>
            </a:r>
            <a:r>
              <a:rPr lang="en-US" altLang="ko-KR" dirty="0">
                <a:latin typeface="Centaur" panose="02030504050205020304" pitchFamily="18" charset="0"/>
              </a:rPr>
              <a:t>;</a:t>
            </a:r>
            <a:endParaRPr lang="en-US" altLang="ko-KR" dirty="0" smtClean="0">
              <a:latin typeface="Centaur" panose="02030504050205020304" pitchFamily="18" charset="0"/>
            </a:endParaRPr>
          </a:p>
          <a:p>
            <a:pPr marL="285750" lvl="0" indent="-285750">
              <a:buFont typeface="Wingdings" panose="05000000000000000000" pitchFamily="2" charset="2"/>
              <a:buChar char="ü"/>
            </a:pPr>
            <a:r>
              <a:rPr lang="en-US" altLang="ko-KR" dirty="0" smtClean="0">
                <a:latin typeface="Centaur" panose="02030504050205020304" pitchFamily="18" charset="0"/>
              </a:rPr>
              <a:t>De presenter le Gantt de ce projet ;</a:t>
            </a:r>
          </a:p>
          <a:p>
            <a:pPr lvl="0"/>
            <a:endParaRPr lang="en-US" altLang="ko-KR" dirty="0"/>
          </a:p>
        </p:txBody>
      </p:sp>
    </p:spTree>
    <p:extLst>
      <p:ext uri="{BB962C8B-B14F-4D97-AF65-F5344CB8AC3E}">
        <p14:creationId xmlns:p14="http://schemas.microsoft.com/office/powerpoint/2010/main" val="3101234267"/>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12984</TotalTime>
  <Words>3887</Words>
  <Application>Microsoft Office PowerPoint</Application>
  <PresentationFormat>Affichage à l'écran (16:9)</PresentationFormat>
  <Paragraphs>608</Paragraphs>
  <Slides>49</Slides>
  <Notes>2</Notes>
  <HiddenSlides>0</HiddenSlides>
  <MMClips>0</MMClips>
  <ScaleCrop>false</ScaleCrop>
  <HeadingPairs>
    <vt:vector size="6" baseType="variant">
      <vt:variant>
        <vt:lpstr>Polices utilisées</vt:lpstr>
      </vt:variant>
      <vt:variant>
        <vt:i4>8</vt:i4>
      </vt:variant>
      <vt:variant>
        <vt:lpstr>Thème</vt:lpstr>
      </vt:variant>
      <vt:variant>
        <vt:i4>4</vt:i4>
      </vt:variant>
      <vt:variant>
        <vt:lpstr>Titres des diapositives</vt:lpstr>
      </vt:variant>
      <vt:variant>
        <vt:i4>49</vt:i4>
      </vt:variant>
    </vt:vector>
  </HeadingPairs>
  <TitlesOfParts>
    <vt:vector size="61" baseType="lpstr">
      <vt:lpstr>Arial Unicode MS</vt:lpstr>
      <vt:lpstr>맑은 고딕</vt:lpstr>
      <vt:lpstr>Arial</vt:lpstr>
      <vt:lpstr>Calibri</vt:lpstr>
      <vt:lpstr>Centaur</vt:lpstr>
      <vt:lpstr>Century</vt:lpstr>
      <vt:lpstr>Times New Roman</vt:lpstr>
      <vt:lpstr>Wingdings</vt:lpstr>
      <vt:lpstr>Cover and End Slide Master</vt:lpstr>
      <vt:lpstr>Contents Slide Master</vt:lpstr>
      <vt:lpstr>Section Break Slide Master</vt:lpstr>
      <vt:lpstr>1_Contents Slide Master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Utilisateur Windows</cp:lastModifiedBy>
  <cp:revision>187</cp:revision>
  <dcterms:created xsi:type="dcterms:W3CDTF">2016-12-05T23:26:54Z</dcterms:created>
  <dcterms:modified xsi:type="dcterms:W3CDTF">2020-04-10T11:39:47Z</dcterms:modified>
</cp:coreProperties>
</file>